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31"/>
  </p:notesMasterIdLst>
  <p:sldIdLst>
    <p:sldId id="265" r:id="rId2"/>
    <p:sldId id="266" r:id="rId3"/>
    <p:sldId id="268" r:id="rId4"/>
    <p:sldId id="273" r:id="rId5"/>
    <p:sldId id="274" r:id="rId6"/>
    <p:sldId id="281" r:id="rId7"/>
    <p:sldId id="267" r:id="rId8"/>
    <p:sldId id="275" r:id="rId9"/>
    <p:sldId id="293" r:id="rId10"/>
    <p:sldId id="294" r:id="rId11"/>
    <p:sldId id="269" r:id="rId12"/>
    <p:sldId id="276" r:id="rId13"/>
    <p:sldId id="270" r:id="rId14"/>
    <p:sldId id="277" r:id="rId15"/>
    <p:sldId id="279" r:id="rId16"/>
    <p:sldId id="280" r:id="rId17"/>
    <p:sldId id="271" r:id="rId18"/>
    <p:sldId id="282" r:id="rId19"/>
    <p:sldId id="285" r:id="rId20"/>
    <p:sldId id="295" r:id="rId21"/>
    <p:sldId id="296" r:id="rId22"/>
    <p:sldId id="297" r:id="rId23"/>
    <p:sldId id="298" r:id="rId24"/>
    <p:sldId id="299" r:id="rId25"/>
    <p:sldId id="301" r:id="rId26"/>
    <p:sldId id="300" r:id="rId27"/>
    <p:sldId id="283" r:id="rId28"/>
    <p:sldId id="292" r:id="rId29"/>
    <p:sldId id="30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433"/>
    <a:srgbClr val="59A7A7"/>
    <a:srgbClr val="E1EFEF"/>
    <a:srgbClr val="D6EAEA"/>
    <a:srgbClr val="417B7A"/>
    <a:srgbClr val="4C908E"/>
    <a:srgbClr val="BAC94A"/>
    <a:srgbClr val="97D7C6"/>
    <a:srgbClr val="F4F6F6"/>
    <a:srgbClr val="EC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3" autoAdjust="0"/>
    <p:restoredTop sz="94660"/>
  </p:normalViewPr>
  <p:slideViewPr>
    <p:cSldViewPr>
      <p:cViewPr varScale="1">
        <p:scale>
          <a:sx n="86" d="100"/>
          <a:sy n="86" d="100"/>
        </p:scale>
        <p:origin x="782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4688-945A-4501-B67C-453F3D5EF556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87EBF-3690-457B-9AFF-BA2710CCDBF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87EBF-3690-457B-9AFF-BA2710CCDBF7}" type="slidenum">
              <a:rPr lang="ko-KR" altLang="en-US" smtClean="0"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08CECE-1764-4D8E-B4DB-08F3A1000315}"/>
              </a:ext>
            </a:extLst>
          </p:cNvPr>
          <p:cNvSpPr txBox="1"/>
          <p:nvPr userDrawn="1"/>
        </p:nvSpPr>
        <p:spPr>
          <a:xfrm>
            <a:off x="0" y="-290249"/>
            <a:ext cx="973692" cy="246221"/>
          </a:xfrm>
          <a:prstGeom prst="rect">
            <a:avLst/>
          </a:prstGeom>
          <a:solidFill>
            <a:schemeClr val="tx1"/>
          </a:solidFill>
        </p:spPr>
        <p:txBody>
          <a:bodyPr wrap="none" lIns="144000" tIns="0" rIns="144000" bIns="0" rtlCol="0">
            <a:spAutoFit/>
          </a:bodyPr>
          <a:lstStyle>
            <a:defPPr>
              <a:defRPr lang="en-US"/>
            </a:defPPr>
            <a:lvl1pPr algn="r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95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4A6CCD-3CD7-4966-8133-620853080A68}"/>
              </a:ext>
            </a:extLst>
          </p:cNvPr>
          <p:cNvSpPr txBox="1"/>
          <p:nvPr userDrawn="1"/>
        </p:nvSpPr>
        <p:spPr>
          <a:xfrm>
            <a:off x="0" y="-290249"/>
            <a:ext cx="744463" cy="246221"/>
          </a:xfrm>
          <a:prstGeom prst="rect">
            <a:avLst/>
          </a:prstGeom>
          <a:solidFill>
            <a:schemeClr val="tx1"/>
          </a:solidFill>
        </p:spPr>
        <p:txBody>
          <a:bodyPr wrap="none" lIns="144000" tIns="0" rIns="144000" bIns="0" rtlCol="0">
            <a:spAutoFit/>
          </a:bodyPr>
          <a:lstStyle>
            <a:defPPr>
              <a:defRPr lang="en-US"/>
            </a:defPPr>
            <a:lvl1pPr algn="r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Slide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24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3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3F7A83-B5B7-4266-8D27-EF99E7F4AEB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496C8-2C55-4DF1-80F7-A2BB64DB8860}"/>
              </a:ext>
            </a:extLst>
          </p:cNvPr>
          <p:cNvSpPr txBox="1"/>
          <p:nvPr userDrawn="1"/>
        </p:nvSpPr>
        <p:spPr>
          <a:xfrm>
            <a:off x="1" y="-206512"/>
            <a:ext cx="57785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600" dirty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JAY DESIGN</a:t>
            </a:r>
          </a:p>
        </p:txBody>
      </p:sp>
    </p:spTree>
    <p:extLst>
      <p:ext uri="{BB962C8B-B14F-4D97-AF65-F5344CB8AC3E}">
        <p14:creationId xmlns:p14="http://schemas.microsoft.com/office/powerpoint/2010/main" val="23461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F81F1D0-AED0-48E4-AEA2-FF59F8F2A988}"/>
              </a:ext>
            </a:extLst>
          </p:cNvPr>
          <p:cNvSpPr/>
          <p:nvPr/>
        </p:nvSpPr>
        <p:spPr>
          <a:xfrm>
            <a:off x="9552384" y="737338"/>
            <a:ext cx="1966626" cy="1966626"/>
          </a:xfrm>
          <a:custGeom>
            <a:avLst/>
            <a:gdLst>
              <a:gd name="connsiteX0" fmla="*/ 0 w 1966626"/>
              <a:gd name="connsiteY0" fmla="*/ 0 h 1966626"/>
              <a:gd name="connsiteX1" fmla="*/ 1966627 w 1966626"/>
              <a:gd name="connsiteY1" fmla="*/ 0 h 1966626"/>
              <a:gd name="connsiteX2" fmla="*/ 1966627 w 1966626"/>
              <a:gd name="connsiteY2" fmla="*/ 1966627 h 1966626"/>
              <a:gd name="connsiteX3" fmla="*/ 0 w 1966626"/>
              <a:gd name="connsiteY3" fmla="*/ 1966627 h 196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626" h="1966626">
                <a:moveTo>
                  <a:pt x="0" y="0"/>
                </a:moveTo>
                <a:lnTo>
                  <a:pt x="1966627" y="0"/>
                </a:lnTo>
                <a:lnTo>
                  <a:pt x="1966627" y="1966627"/>
                </a:lnTo>
                <a:lnTo>
                  <a:pt x="0" y="1966627"/>
                </a:ln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7938804-E31E-47BC-8011-AE2C9702A608}"/>
              </a:ext>
            </a:extLst>
          </p:cNvPr>
          <p:cNvSpPr/>
          <p:nvPr/>
        </p:nvSpPr>
        <p:spPr>
          <a:xfrm>
            <a:off x="9552384" y="2924944"/>
            <a:ext cx="1966626" cy="3348323"/>
          </a:xfrm>
          <a:custGeom>
            <a:avLst/>
            <a:gdLst>
              <a:gd name="connsiteX0" fmla="*/ 0 w 1966626"/>
              <a:gd name="connsiteY0" fmla="*/ 0 h 3348323"/>
              <a:gd name="connsiteX1" fmla="*/ 0 w 1966626"/>
              <a:gd name="connsiteY1" fmla="*/ 1966627 h 3348323"/>
              <a:gd name="connsiteX2" fmla="*/ 983266 w 1966626"/>
              <a:gd name="connsiteY2" fmla="*/ 1966627 h 3348323"/>
              <a:gd name="connsiteX3" fmla="*/ 0 w 1966626"/>
              <a:gd name="connsiteY3" fmla="*/ 2954370 h 3348323"/>
              <a:gd name="connsiteX4" fmla="*/ 0 w 1966626"/>
              <a:gd name="connsiteY4" fmla="*/ 3348324 h 3348323"/>
              <a:gd name="connsiteX5" fmla="*/ 1966627 w 1966626"/>
              <a:gd name="connsiteY5" fmla="*/ 1966722 h 3348323"/>
              <a:gd name="connsiteX6" fmla="*/ 1966627 w 1966626"/>
              <a:gd name="connsiteY6" fmla="*/ 0 h 3348323"/>
              <a:gd name="connsiteX7" fmla="*/ 0 w 1966626"/>
              <a:gd name="connsiteY7" fmla="*/ 0 h 334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6626" h="3348323">
                <a:moveTo>
                  <a:pt x="0" y="0"/>
                </a:moveTo>
                <a:lnTo>
                  <a:pt x="0" y="1966627"/>
                </a:lnTo>
                <a:lnTo>
                  <a:pt x="983266" y="1966627"/>
                </a:lnTo>
                <a:cubicBezTo>
                  <a:pt x="983266" y="2604516"/>
                  <a:pt x="667226" y="2812447"/>
                  <a:pt x="0" y="2954370"/>
                </a:cubicBezTo>
                <a:lnTo>
                  <a:pt x="0" y="3348324"/>
                </a:lnTo>
                <a:cubicBezTo>
                  <a:pt x="1278731" y="3348324"/>
                  <a:pt x="1966627" y="2425256"/>
                  <a:pt x="1966627" y="1966722"/>
                </a:cubicBezTo>
                <a:lnTo>
                  <a:pt x="1966627" y="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319EB-A763-4725-9A14-F3CBD896FFD9}"/>
              </a:ext>
            </a:extLst>
          </p:cNvPr>
          <p:cNvSpPr txBox="1"/>
          <p:nvPr/>
        </p:nvSpPr>
        <p:spPr>
          <a:xfrm>
            <a:off x="2279576" y="1959643"/>
            <a:ext cx="6005615" cy="9653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defRPr sz="3200">
                <a:latin typeface="Bahnschrift SemiBold" panose="020B0502040204020203" pitchFamily="34" charset="0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4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중고 거래 사이트</a:t>
            </a:r>
            <a:r>
              <a:rPr lang="en-US" altLang="ko-KR" sz="4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   </a:t>
            </a:r>
            <a:endParaRPr lang="ko-KR" altLang="en-US" sz="44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CAC71D-667C-4C37-8B40-B6F951500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37491"/>
            <a:ext cx="1080120" cy="10020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EA8233-F26A-43F6-8297-A49C8C700DF9}"/>
              </a:ext>
            </a:extLst>
          </p:cNvPr>
          <p:cNvSpPr/>
          <p:nvPr/>
        </p:nvSpPr>
        <p:spPr>
          <a:xfrm>
            <a:off x="3647728" y="3138345"/>
            <a:ext cx="38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200" dirty="0">
                <a:latin typeface="Arial" panose="020B0604020202020204" pitchFamily="34" charset="0"/>
                <a:cs typeface="Arial" panose="020B0604020202020204" pitchFamily="34" charset="0"/>
              </a:rPr>
              <a:t>DIVE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2582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6123D2D-64E2-40BD-A925-5DD4559C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4467963"/>
            <a:ext cx="1121277" cy="1121277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BF90283F-D204-463D-95B4-E47E87C3D56B}"/>
              </a:ext>
            </a:extLst>
          </p:cNvPr>
          <p:cNvGrpSpPr/>
          <p:nvPr/>
        </p:nvGrpSpPr>
        <p:grpSpPr>
          <a:xfrm>
            <a:off x="3935760" y="1013534"/>
            <a:ext cx="7848872" cy="4969829"/>
            <a:chOff x="1783371" y="1457243"/>
            <a:chExt cx="5133263" cy="2560816"/>
          </a:xfrm>
        </p:grpSpPr>
        <p:pic>
          <p:nvPicPr>
            <p:cNvPr id="48" name="Picture 2" descr="ì»´í¨í° ì¬ì©ì ìì´ì½ì ëí ì´ë¯¸ì§ ê²ìê²°ê³¼">
              <a:extLst>
                <a:ext uri="{FF2B5EF4-FFF2-40B4-BE49-F238E27FC236}">
                  <a16:creationId xmlns:a16="http://schemas.microsoft.com/office/drawing/2014/main" id="{64DF0E2C-4E9F-4F4D-9297-46B41E7DD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371" y="1846288"/>
              <a:ext cx="919476" cy="62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56F843C-EA58-4CD7-96FC-03EE36573D74}"/>
                </a:ext>
              </a:extLst>
            </p:cNvPr>
            <p:cNvSpPr txBox="1"/>
            <p:nvPr/>
          </p:nvSpPr>
          <p:spPr>
            <a:xfrm>
              <a:off x="2764060" y="1725153"/>
              <a:ext cx="449616" cy="13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Request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CEECDA9-5731-4530-A538-76F5F7F25185}"/>
                </a:ext>
              </a:extLst>
            </p:cNvPr>
            <p:cNvGrpSpPr/>
            <p:nvPr/>
          </p:nvGrpSpPr>
          <p:grpSpPr>
            <a:xfrm>
              <a:off x="3544783" y="1457243"/>
              <a:ext cx="919476" cy="1331998"/>
              <a:chOff x="3283737" y="1036572"/>
              <a:chExt cx="1350609" cy="2206651"/>
            </a:xfrm>
          </p:grpSpPr>
          <p:pic>
            <p:nvPicPr>
              <p:cNvPr id="62" name="Picture 4" descr="ê´ë ¨ ì´ë¯¸ì§">
                <a:extLst>
                  <a:ext uri="{FF2B5EF4-FFF2-40B4-BE49-F238E27FC236}">
                    <a16:creationId xmlns:a16="http://schemas.microsoft.com/office/drawing/2014/main" id="{17F7B24E-ED62-4E18-9111-AD05C0ABF6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0313" y="1036572"/>
                <a:ext cx="1098028" cy="554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D51AFD5-FECC-48BD-91C8-A57611913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3737" y="1639221"/>
                <a:ext cx="1350609" cy="1332915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9C74B48-7ACB-466C-A6B6-24C6C406EEA6}"/>
                  </a:ext>
                </a:extLst>
              </p:cNvPr>
              <p:cNvSpPr txBox="1"/>
              <p:nvPr/>
            </p:nvSpPr>
            <p:spPr>
              <a:xfrm>
                <a:off x="3705716" y="3019906"/>
                <a:ext cx="553409" cy="223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Server</a:t>
                </a:r>
                <a:endParaRPr lang="en-US" sz="900" dirty="0"/>
              </a:p>
            </p:txBody>
          </p:sp>
        </p:grpSp>
        <p:sp>
          <p:nvSpPr>
            <p:cNvPr id="51" name="오른쪽 화살표 44">
              <a:extLst>
                <a:ext uri="{FF2B5EF4-FFF2-40B4-BE49-F238E27FC236}">
                  <a16:creationId xmlns:a16="http://schemas.microsoft.com/office/drawing/2014/main" id="{EFD0420A-CEE6-4EA7-A0B4-31908E803A4F}"/>
                </a:ext>
              </a:extLst>
            </p:cNvPr>
            <p:cNvSpPr/>
            <p:nvPr/>
          </p:nvSpPr>
          <p:spPr>
            <a:xfrm>
              <a:off x="2707167" y="1860994"/>
              <a:ext cx="798461" cy="195995"/>
            </a:xfrm>
            <a:prstGeom prst="rightArrow">
              <a:avLst/>
            </a:prstGeom>
            <a:solidFill>
              <a:srgbClr val="D0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오른쪽 화살표 21">
              <a:extLst>
                <a:ext uri="{FF2B5EF4-FFF2-40B4-BE49-F238E27FC236}">
                  <a16:creationId xmlns:a16="http://schemas.microsoft.com/office/drawing/2014/main" id="{03A2E690-361F-4314-84BE-F58BA6C90845}"/>
                </a:ext>
              </a:extLst>
            </p:cNvPr>
            <p:cNvSpPr/>
            <p:nvPr/>
          </p:nvSpPr>
          <p:spPr>
            <a:xfrm>
              <a:off x="4483000" y="1857627"/>
              <a:ext cx="798461" cy="195995"/>
            </a:xfrm>
            <a:prstGeom prst="rightArrow">
              <a:avLst/>
            </a:prstGeom>
            <a:solidFill>
              <a:srgbClr val="D0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오른쪽 화살표 22">
              <a:extLst>
                <a:ext uri="{FF2B5EF4-FFF2-40B4-BE49-F238E27FC236}">
                  <a16:creationId xmlns:a16="http://schemas.microsoft.com/office/drawing/2014/main" id="{6DB37D1C-38D2-49DD-A28C-97A43CAEAE4E}"/>
                </a:ext>
              </a:extLst>
            </p:cNvPr>
            <p:cNvSpPr/>
            <p:nvPr/>
          </p:nvSpPr>
          <p:spPr>
            <a:xfrm rot="5400000">
              <a:off x="6131451" y="2832651"/>
              <a:ext cx="408896" cy="226571"/>
            </a:xfrm>
            <a:prstGeom prst="rightArrow">
              <a:avLst/>
            </a:prstGeom>
            <a:solidFill>
              <a:srgbClr val="222B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오른쪽 화살표 23">
              <a:extLst>
                <a:ext uri="{FF2B5EF4-FFF2-40B4-BE49-F238E27FC236}">
                  <a16:creationId xmlns:a16="http://schemas.microsoft.com/office/drawing/2014/main" id="{6870E4DB-B021-4874-BCBA-A35E31398807}"/>
                </a:ext>
              </a:extLst>
            </p:cNvPr>
            <p:cNvSpPr/>
            <p:nvPr/>
          </p:nvSpPr>
          <p:spPr>
            <a:xfrm rot="16200000">
              <a:off x="5850424" y="2819951"/>
              <a:ext cx="408896" cy="226571"/>
            </a:xfrm>
            <a:prstGeom prst="rightArrow">
              <a:avLst/>
            </a:prstGeom>
            <a:solidFill>
              <a:srgbClr val="222B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57010B-EA64-42D1-A8E8-E71D1BFC23E6}"/>
                </a:ext>
              </a:extLst>
            </p:cNvPr>
            <p:cNvSpPr txBox="1"/>
            <p:nvPr/>
          </p:nvSpPr>
          <p:spPr>
            <a:xfrm>
              <a:off x="6027737" y="3875329"/>
              <a:ext cx="394313" cy="142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DBMS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E96F9B-9440-4EED-A76F-D02259D17686}"/>
                </a:ext>
              </a:extLst>
            </p:cNvPr>
            <p:cNvSpPr txBox="1"/>
            <p:nvPr/>
          </p:nvSpPr>
          <p:spPr>
            <a:xfrm>
              <a:off x="2969265" y="2341107"/>
              <a:ext cx="500799" cy="13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Response</a:t>
              </a:r>
              <a:endParaRPr lang="en-US" sz="900" dirty="0"/>
            </a:p>
          </p:txBody>
        </p:sp>
        <p:sp>
          <p:nvSpPr>
            <p:cNvPr id="57" name="오른쪽 화살표 51">
              <a:extLst>
                <a:ext uri="{FF2B5EF4-FFF2-40B4-BE49-F238E27FC236}">
                  <a16:creationId xmlns:a16="http://schemas.microsoft.com/office/drawing/2014/main" id="{B8822722-EC3F-4E3A-9920-83A727457076}"/>
                </a:ext>
              </a:extLst>
            </p:cNvPr>
            <p:cNvSpPr/>
            <p:nvPr/>
          </p:nvSpPr>
          <p:spPr>
            <a:xfrm rot="10800000">
              <a:off x="2683975" y="2144192"/>
              <a:ext cx="798461" cy="200420"/>
            </a:xfrm>
            <a:prstGeom prst="rightArrow">
              <a:avLst/>
            </a:prstGeom>
            <a:solidFill>
              <a:srgbClr val="222B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화살표 52">
              <a:extLst>
                <a:ext uri="{FF2B5EF4-FFF2-40B4-BE49-F238E27FC236}">
                  <a16:creationId xmlns:a16="http://schemas.microsoft.com/office/drawing/2014/main" id="{595D1B4D-E380-4BBE-8F2E-35AE6CE1644E}"/>
                </a:ext>
              </a:extLst>
            </p:cNvPr>
            <p:cNvSpPr/>
            <p:nvPr/>
          </p:nvSpPr>
          <p:spPr>
            <a:xfrm rot="10800000">
              <a:off x="4480868" y="2144192"/>
              <a:ext cx="798461" cy="200420"/>
            </a:xfrm>
            <a:prstGeom prst="rightArrow">
              <a:avLst/>
            </a:prstGeom>
            <a:solidFill>
              <a:srgbClr val="222B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4CABECC-3122-4D1A-BF71-6D396C720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3" r="20591"/>
            <a:stretch/>
          </p:blipFill>
          <p:spPr>
            <a:xfrm>
              <a:off x="5432838" y="1592246"/>
              <a:ext cx="1483796" cy="1033358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86389F-5E0C-451A-9417-DC2404F96716}"/>
              </a:ext>
            </a:extLst>
          </p:cNvPr>
          <p:cNvSpPr/>
          <p:nvPr/>
        </p:nvSpPr>
        <p:spPr>
          <a:xfrm>
            <a:off x="0" y="0"/>
            <a:ext cx="3503712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D8A86-77F5-47EB-84FA-057061D3C0BD}"/>
              </a:ext>
            </a:extLst>
          </p:cNvPr>
          <p:cNvSpPr txBox="1"/>
          <p:nvPr/>
        </p:nvSpPr>
        <p:spPr>
          <a:xfrm>
            <a:off x="695400" y="980728"/>
            <a:ext cx="1728192" cy="10081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9600" dirty="0">
                <a:solidFill>
                  <a:schemeClr val="bg1">
                    <a:lumMod val="95000"/>
                    <a:alpha val="2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en-US" altLang="ko-KR" sz="9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lang="ko-KR" altLang="en-US" sz="96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1601D3-09A1-40B8-A8B8-BA51D7E08FD4}"/>
              </a:ext>
            </a:extLst>
          </p:cNvPr>
          <p:cNvSpPr txBox="1"/>
          <p:nvPr/>
        </p:nvSpPr>
        <p:spPr>
          <a:xfrm>
            <a:off x="695400" y="2357264"/>
            <a:ext cx="25202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시스템 구성</a:t>
            </a:r>
          </a:p>
        </p:txBody>
      </p:sp>
    </p:spTree>
    <p:extLst>
      <p:ext uri="{BB962C8B-B14F-4D97-AF65-F5344CB8AC3E}">
        <p14:creationId xmlns:p14="http://schemas.microsoft.com/office/powerpoint/2010/main" val="3969865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FF5FA3-53B1-496D-9DC6-826ECEF09F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595D8-9755-438A-AF50-ED56F4B09A4F}"/>
              </a:ext>
            </a:extLst>
          </p:cNvPr>
          <p:cNvSpPr txBox="1"/>
          <p:nvPr/>
        </p:nvSpPr>
        <p:spPr>
          <a:xfrm>
            <a:off x="191344" y="2060848"/>
            <a:ext cx="4320480" cy="27640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5000" b="1" dirty="0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03.</a:t>
            </a:r>
            <a:endParaRPr lang="ko-KR" altLang="en-US" sz="25000" b="1" dirty="0">
              <a:solidFill>
                <a:srgbClr val="3DB6C7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080DE-5471-4D48-85C7-9CDB30E7E934}"/>
              </a:ext>
            </a:extLst>
          </p:cNvPr>
          <p:cNvSpPr txBox="1"/>
          <p:nvPr/>
        </p:nvSpPr>
        <p:spPr>
          <a:xfrm>
            <a:off x="5303912" y="3068960"/>
            <a:ext cx="6696744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주요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6640-EF2F-4360-BBEB-00DF4A618136}"/>
              </a:ext>
            </a:extLst>
          </p:cNvPr>
          <p:cNvSpPr txBox="1"/>
          <p:nvPr/>
        </p:nvSpPr>
        <p:spPr>
          <a:xfrm>
            <a:off x="5663952" y="6309320"/>
            <a:ext cx="1907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000" spc="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DIVE</a:t>
            </a:r>
            <a:endParaRPr lang="ko-KR" altLang="en-US" sz="1000" spc="6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82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FF27A7-5E30-4DF6-9AB3-05D24B99FE39}"/>
              </a:ext>
            </a:extLst>
          </p:cNvPr>
          <p:cNvSpPr/>
          <p:nvPr/>
        </p:nvSpPr>
        <p:spPr>
          <a:xfrm>
            <a:off x="3503712" y="-1"/>
            <a:ext cx="8688288" cy="6858000"/>
          </a:xfrm>
          <a:prstGeom prst="rect">
            <a:avLst/>
          </a:prstGeom>
          <a:solidFill>
            <a:srgbClr val="212433"/>
          </a:solidFill>
          <a:ln>
            <a:solidFill>
              <a:srgbClr val="212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E8B234-5EC9-4463-AC45-76F5E63A5633}"/>
              </a:ext>
            </a:extLst>
          </p:cNvPr>
          <p:cNvSpPr txBox="1"/>
          <p:nvPr/>
        </p:nvSpPr>
        <p:spPr>
          <a:xfrm>
            <a:off x="695400" y="980728"/>
            <a:ext cx="1728192" cy="10081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96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en-US" altLang="ko-KR" sz="96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lang="ko-KR" altLang="en-US" sz="96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CB326-6FDB-4EB9-8991-1E8BDD358692}"/>
              </a:ext>
            </a:extLst>
          </p:cNvPr>
          <p:cNvSpPr txBox="1"/>
          <p:nvPr/>
        </p:nvSpPr>
        <p:spPr>
          <a:xfrm>
            <a:off x="695400" y="2204864"/>
            <a:ext cx="5400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주요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72063-2553-49C8-8D4E-EBC8B2A53679}"/>
              </a:ext>
            </a:extLst>
          </p:cNvPr>
          <p:cNvSpPr txBox="1"/>
          <p:nvPr/>
        </p:nvSpPr>
        <p:spPr>
          <a:xfrm>
            <a:off x="3503712" y="1243786"/>
            <a:ext cx="8688288" cy="43704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200" dirty="0">
                <a:solidFill>
                  <a:schemeClr val="bg1"/>
                </a:solidFill>
              </a:rPr>
              <a:t>판매자 주도 거래시스템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fontAlgn="base"/>
            <a:r>
              <a:rPr lang="en-US" altLang="ko-KR" sz="3200" dirty="0">
                <a:solidFill>
                  <a:schemeClr val="bg1"/>
                </a:solidFill>
              </a:rPr>
              <a:t>​</a:t>
            </a:r>
          </a:p>
          <a:p>
            <a:pPr fontAlgn="base">
              <a:buFont typeface="Wingdings" pitchFamily="2" charset="2"/>
              <a:buChar char="v"/>
            </a:pPr>
            <a:r>
              <a:rPr lang="ko-KR" altLang="en-US" sz="3200" dirty="0">
                <a:solidFill>
                  <a:schemeClr val="bg1"/>
                </a:solidFill>
              </a:rPr>
              <a:t>중고 상품</a:t>
            </a:r>
            <a:r>
              <a:rPr lang="ko-KR" altLang="ko-KR" sz="3200" dirty="0">
                <a:solidFill>
                  <a:schemeClr val="bg1"/>
                </a:solidFill>
              </a:rPr>
              <a:t> 등록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사진 첨부</a:t>
            </a:r>
            <a:r>
              <a:rPr lang="en-US" altLang="ko-KR" sz="3200" dirty="0">
                <a:solidFill>
                  <a:schemeClr val="bg1"/>
                </a:solidFill>
              </a:rPr>
              <a:t>, </a:t>
            </a:r>
            <a:r>
              <a:rPr lang="ko-KR" altLang="ko-KR" sz="3200" dirty="0">
                <a:solidFill>
                  <a:schemeClr val="bg1"/>
                </a:solidFill>
              </a:rPr>
              <a:t>검색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endParaRPr lang="en-US" altLang="ko-KR" sz="32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판매자와 구매자 간의 </a:t>
            </a:r>
            <a:r>
              <a:rPr lang="ko-KR" altLang="ko-KR" sz="3200" dirty="0">
                <a:solidFill>
                  <a:schemeClr val="bg1"/>
                </a:solidFill>
              </a:rPr>
              <a:t>채팅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ko-KR" sz="3200" dirty="0">
                <a:solidFill>
                  <a:schemeClr val="bg1"/>
                </a:solidFill>
              </a:rPr>
              <a:t>기능 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비밀번호 찾기 시 메일 발송 기능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ko-KR" altLang="en-US" sz="3200" dirty="0">
                <a:solidFill>
                  <a:schemeClr val="bg1"/>
                </a:solidFill>
              </a:rPr>
              <a:t>자유 게시판 및 댓글 등록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조회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수정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삭제</a:t>
            </a:r>
            <a:endParaRPr lang="en-US" altLang="ko-KR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0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FF5FA3-53B1-496D-9DC6-826ECEF09F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595D8-9755-438A-AF50-ED56F4B09A4F}"/>
              </a:ext>
            </a:extLst>
          </p:cNvPr>
          <p:cNvSpPr txBox="1"/>
          <p:nvPr/>
        </p:nvSpPr>
        <p:spPr>
          <a:xfrm>
            <a:off x="191344" y="2060848"/>
            <a:ext cx="4320480" cy="27640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5000" b="1" dirty="0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04.</a:t>
            </a:r>
            <a:endParaRPr lang="ko-KR" altLang="en-US" sz="25000" b="1" dirty="0">
              <a:solidFill>
                <a:srgbClr val="3DB6C7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080DE-5471-4D48-85C7-9CDB30E7E934}"/>
              </a:ext>
            </a:extLst>
          </p:cNvPr>
          <p:cNvSpPr txBox="1"/>
          <p:nvPr/>
        </p:nvSpPr>
        <p:spPr>
          <a:xfrm>
            <a:off x="5231904" y="3174067"/>
            <a:ext cx="6696744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프로젝트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7B4A9-6370-4171-A2E9-6A9A5ED00E44}"/>
              </a:ext>
            </a:extLst>
          </p:cNvPr>
          <p:cNvSpPr txBox="1"/>
          <p:nvPr/>
        </p:nvSpPr>
        <p:spPr>
          <a:xfrm>
            <a:off x="5663952" y="6309320"/>
            <a:ext cx="1907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000" spc="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DIVE</a:t>
            </a:r>
            <a:endParaRPr lang="ko-KR" altLang="en-US" sz="1000" spc="6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82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155909-C3DF-42A6-A0A4-B6772B6B308F}"/>
              </a:ext>
            </a:extLst>
          </p:cNvPr>
          <p:cNvSpPr/>
          <p:nvPr/>
        </p:nvSpPr>
        <p:spPr>
          <a:xfrm>
            <a:off x="0" y="-7132"/>
            <a:ext cx="12192000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CB326-6FDB-4EB9-8991-1E8BDD358692}"/>
              </a:ext>
            </a:extLst>
          </p:cNvPr>
          <p:cNvSpPr txBox="1"/>
          <p:nvPr/>
        </p:nvSpPr>
        <p:spPr>
          <a:xfrm>
            <a:off x="231775" y="103604"/>
            <a:ext cx="5400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Use Case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50" name="AutoShape 2" descr="data:image/jpg;base64,%20/9j/4AAQSkZJRgABAQEAYABgAAD/2wBDAAUDBAQEAwUEBAQFBQUGBwwIBwcHBw8LCwkMEQ8SEhEPERETFhwXExQaFRERGCEYGh0dHx8fExciJCIeJBweHx7/2wBDAQUFBQcGBw4ICA4eFBEUHh4eHh4eHh4eHh4eHh4eHh4eHh4eHh4eHh4eHh4eHh4eHh4eHh4eHh4eHh4eHh4eHh7/wAARCAIFA5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QkDrWJJrc19K1voFst6VJV7l2220ZHUburkei59yKANzNZl54g0e1l8mS/iab/nlFmST/vlcn9KrjQWuxu1vUJ78nrChMMA9tinLD/eLVq2dnaWUPk2drDbx/wByJAo/IUAZo1x5M/ZdF1af0JgEQP8A38ZaUalqxGR4duh7Ncwg/oxrXooAyDqmqJ97w3esPWOeA4/NxTT4ggjz9s0/VLUDqz2jOv5puFbNFAFLTtV03UAfsN9b3BHVY5AWH1HUVdqlqOk6ZqODe2MEzj7shXDr9GHI/A1RbTtW0/5tK1E3MY/5db9iwx6LKPmX/gW6gDborL03WoLm5+w3MUljf43fZp8AsB1KEcOPcH64rUoAKKKKACiiigAooooAKKKKACiiigAooooAKKKKACiiigAooooAKKKKACiiigAJwKx/7Yupbq6hs9HnuUtpfKaQTRqC20NwCc/xCtK6bbGawdDuLiGy164tbRry4S9cxwK4QyN5UeF3NwPqaAL39o6t/wBC/P8A+BMX/wAVR/aOrf8AQvz/APgTF/8AFVm/CzxNeeLvBNrrmoWMNhdST3EMtvDKZERop5IuGIBP3M9B1rmB491eHxjJpV5qXheGzi1waaxYsspjNss4bmTG75tnTGRn2oA7n+0dW/6F+f8A8CYv/iqP7R1b/oX5/wDwJi/+KritM8d69rFlodrpNlbpqV8bvz5dRtpoYQINufLGAXB3rhgSvB61U8M/E6+1rxV4f0spY2/9prDM9uCWlWN7OaViDnkCSNRnHQ4oA9A/tHVv+hfn/wDAmL/4qj+0dW/6F+f/AMCYv/iq5GTxf4itfFWraBcNoV1JYaJNqUzWm8PbNnECOrMc78Oe2AnuK6fwTr0OueCdL143ME5nsopp3g+ZQ5QFwAM9DnigCf8AtHVv+hfn/wDAmL/4qj+0dW/6F+f/AMCYv/iq82bxd8Qo9f02S3t57rw405+3383hieIrEOcRRLKZix/vtGEHXnpXV+KfFl1Y+LrfQre+0XTI5NON4bnUywEh8zZsUbl5HU8nqOKAN7+0dW/6F+f/AMCYv/iqP7R1b/oX5/8AwJi/+Kqvo19qOo6FcyWuraDqF6GKxS2u5rdTgYDgOTnr0I6iuK1b4kahpL3+lanNo6arDqllZ2rQ79l0JZIhKFVjncgcgnPXtxQB3v8AaOrf9C/P/wCBMX/xVH9o6t/0L8//AIExf/FVxWv/ABCv7HxdPo+ny6LqiJ9oWSK3EpnszHbvJulP3MblCkZB+cVJ8PPiH/bvhHxD4kvbqxe00tI5PMt/uKPsMM8gPJzh3cfTAoA7H+0dW/6F+f8A8CYv/iqP7R1b/oX5/wDwJi/+KrnYPGF3eaH4B1O1+ylfEU8K3OzLKqvaSykIc8YdAOc96j8T/ECSz1+Kx8P6Y+t2lhN/xUNzbAuNPi6AAL/rJQxDFFyQisSOmQDpv7R1b/oX5/8AwJi/+Ko/tHVv+hfn/wDAmL/4quP8cfEC4t5PDq+EpbG/ttZiuZlvVjFxHsiCdAJYxyX5O7jbjHo3TvHmo3/j/T9EihiWxlujA8jRYMwFpJLvjIYgoXQYPpkUAdl/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Yj6+1tewW2p6bcWQnDFJWdHQbcZ3bSdo5HJ4rbByOKx9UVW8UaSrKGUwXIII4IxHSkSaKcjc+mfmbb/FP/Qfp0ANeikRldQykFSMgjoRS0AFFFFABRRRQAUUUUAFFFFABRRRQAUUUUAFFFFABRRRQAUUUUAFFFFABRRRQAUUUUAFFFFABRRRQAUUUUAFFFFABRRRQAUUUUAFFFFABRRRQAVHcTRwRPLK6oiKWZmOAoHUk09jgZrnL1P7e1s6Y3OnWe2S8HaaQ8pEfYDDMP8AdHc0AEUVx4nxNcGS30U/6uHlXvB/efusZ7L1bqeOD0UMccMSQwxpHGgCqiDAUDsAOlOooAKKKKACiiigAooooAKKKKAKmq6dZ6nbfZ7yEOoO5GBw8bdmVhypHqKzbK9u9LvYtL1iXzkmO20vSAPNP/POTHAkx0PRu2DxW7VbU7G31KwlsruPfDKuGGcEehB7EHBB7EUAWaKxvDd5cET6ZqD776yYI79POQ8pL/wIdf8AaDVs0AFFFFABRRRQAUUUUAFFFFABRRRQAUUUUAFFFFABRRRQAUUUUAFFFFAEF7/qj9KwNBjvJrDXI7C6jtbpr5xFNJF5qo3lx8lcjP0yK373/VH6VzemXF/aaP4hudL07+0r6O8cwWvnLEJX8uPALtwo9T6dj0oArfDzwfrfhPQRo58TQ3sC3jXCMNOEbASTPLMh+c53FyAeNo9aJ9M1rT/E2o3Fr4c0bUtOuPKe0VTHbyQOAfM3HYSxLYIOeP52/AniHVtYvtc03WLGxhutJuUgaWxuGlgkLRq+AWVSGXcAw+nrgcf4o+KGqaZeeKIYLO3/AOJXp1zPDFIbcvG8UZctIy3RLLxkqsYYBlzigDrIfBthfaLpMV3DfaXc6csiwG01BxJEHPzr5i43A4B6dhWNb/D2bTfGGlXmlmGLSrKWMInmMZYokspoByc5O6RT19Sakn+IUdr8LPEvjf7TZXMGmm7NrJGcxSCPiMZB5y2Bwa19Z8SXFv4h8LW9o8E1lqsVzLKy871SASIUb0JP5UAVr34d+H49HddNsSupxRXBhvHuH8+WSZCrmWTO6QMcZDZHyrx8oxr6LoMY8B6d4c1eJZVi0+G1uUSRgCURQcMMHGR14rz3SvipqNx4MTxRezaPbWzvYO6C3uE+zRTzor75JAFfarHleMjPSuu8H6zr/iXwBo2uafc6WLm8QyyPNC7RsmTtKhWHbHegDJT4U6D/AMJlLeNYN/Yx09I0g+3z5FwJGLPjf/dKjOe1W/GPgG98QaLP4fj1uztNGeAQQwPpgnlhQADiRnyTx1IrT8PazrreMr/w5rMFjJ5FhBeR3Vorop8x5EMZVieR5ec579Kf4r8UxaJ4p8K6I0lsja5eTQfvSQdqQPJ8vuWCDn1x1IoAbpvhvWYbC8sbjxDFFDcJtV9N01LSSJsjLA5cZIGOmRnIOQKj8TeFFfwXD4f0GGOFIr21nAkkJyEuUlkZmOSzHaxyckk8nmq9r4tuJ9V8aaRbSafdavpEv/Ev09p1ieVTawyJvJPAaWQruxgZ9q5Dwl8Rdf1LUfC+yY3ya0xa5hn0o2ccESIfNeOYuQxRto2/NuB4I60AdpqngaCWDVV07VtUsxfvNO1qlxtgM0i4ZmAXdgnkjOOvFY/hL4dyW+lX2k67MGtJL2yuPLtpMJcrBZwRbJARnYZIi23uAM8Eiui+I/iKfw14bfULaJGlLrGjv5ZRCemVeWLfnoFVs5I4NcZp3xPurzxRpGjvJYQPfwWMsaF42e48yW5SZoxHLINuIVIG4lcnNAHS3/gtLfUtFk0QeVaW2vNqlxA8p2RBreZGES/wgvIGK9MljVlNF8YR7hD4t06JCxbauiAck5P/AC16+9Z3xd8Wy+G7XT47PVrKymmuAbkNJCbhbfa3zxxyuob5wgJ5wCeKyPhd4+fXvEtxp8viC0vrR7ZWtjcG1inabccqiRStvXaMk44x19ADa8Y+Gdc1HwDdaas2manqwlWS3kayjhVV8xTIqBxIqOU3gPg4LA1g+CvCvii18a6ZqF1YT2lhapL5323UILonMZSMRCOJShGTznG3I5zTtY8fa9pV9r1s0+naxFpmlzzzXGmaZORaXQGYoZMSSAkgMzD5doC5xuFdzBql23giHV9sEl7JpyzqjOER5TGCFyTwCxx170AbdFeXeG/GOpXM2nf2prN7FLL5f2mA+HnjjRjjcvmFiAoORuyfWn/Ffxvq3hvWLeKyaS3sXtVla7ktt1uzM+0KJAG+bpwcfeXGc0AenUVzHwx1XWNZ8Li+1trc3JuJVXyoZI/3Yb5dwdQd2OuBj0rE8R+Ltc07x1Z6Lpc9hravKZL6wtLB2uLG1CkmSSTztoYttCqUBbJwMAmgD0KivMX+IupxfDp9Yh0577XbjU7y10/TI4D50qw3MiHKA5ykSFm5AyOvIotfiPPqXxHsNF0oR3GkXdxEEu0hJRo2tJpSpYnh96DjGQAQeaAPTqK4jx94qm0XxHp2ltrOlaFaXNnPcNfahHuRpEaMLEuXQZIdm6k8dKi8BeLdY13VNJh1CCG3F54bh1OWJYypWZ5Npxk5C47H86AO8orzj4u+NdW8LzwRaFeaXc3jhCdNksJriVYy4D3EjRyDyoVU5LFD04yTiq8fxInk07xlq00E1lYaSto1kXiikdkmjUiT5ZdjIxYEEuoC8nFAHp9FeNQ/E7xM1hbskGlXZk1u2tHnt2EvlW0s0KBpPIeaJGbfIBulXgA47V63qo1JrNhpUlpHc5GDcozJjvwpB/WgC1RXnmjeM9avzoDTQWaRX2u3Vg00KsY7mCKKYrLGCcqC0fqcgZHBFT2fj5bPUNWtNcs70+TfOtlJZ2TzRyW+1SjbkyCcls9OnSgDvKKq6Vf2+p2EV7asxilUMA6lWX2ZTyD7HmrVABRRRQBkaj/yNWkf9cbn/wBp1rmqGqaYt9Pb3C3dzazW+8I8BXOGxkHcpHYVB/ZF1/0MGrf+Qf8A43QAPHJo7GW3VpNOJzJEoyYP9pR3X1Xt29K1IZEmiWSN1dGAKspyCPUVl/2Rdf8AQwat/wCQf/jdVfDETWWo6rYfaZ54450ZDLtyu5AxA2gADOT070AdBRRRQAUUUUAFFFFABRRRQAUUUUAFFFFABRRRQAUUUUAFFFFABRRRQAUUUUAFFFFABRRRQAUUUUAFFFFABRRRQAUUUUAFFFFABRRRQAUUVFeXVtZ27XF3cRQQr955HCqPxNAEWpXCW9rJNIcJGpZj6ADJqj4Mt3h8P280wxcXmbqf/fk+bH4AhfoBXM+O/FBk0uW00vTbi7N1DIFmk/dRhAvzuM/MygdwMHIGea7fTtv9n22zG3ylxj0wKAJ6KKKACuauvGVhZ+JbPQb3T9VtZr65a2tJpLf9zM6oznawJONqsc4xxXS14t4jl0u0+IurL4mn0XUJ4oVW2fxLeCKFYZfmKW0IjK7RsVWc5ZiME4GKAPRT420OPwcviu5llttNacQAyKNxcz+QowCerkAfUU9vGGkDxYvhkeeb83AtyAo2hjbmfOc5xsHXHU4rifBnhfS/Enwj0JTocdxbW4uWttJvbgpZyM0rgSMVjJKhSzRnbwGU4zgippHhe80H4l+Hb/VdMge4vLl447yPUmu518uxkQLIzwIxQquc7id2OtAHf2fjLSLjXo9EeDVLS8m83yBd6fLCk/ljLhHZQrYHPB6c07TvGGlX1p4duYkuVXxASLMOgyMRNKd/PHyoemeaq6Ro+q3niGXxP4iWCGeKB7bTbGF/MW1jYgu7PwGkfamcDChQATkk+Wa7pklx8IPA4up9sMkMMCxXdtb/AGW2l2OfOlklhkaPj5BgclgOM0Ae/UV4n8CNMitfFWox2WpW832aCNribSobaSxuQ24LGZkgjYSKRuKDsVOTnFe2UAFFFFAGFrg+yeItK1FeBOWspvcMC6H8GUj/AIGa3FOVBrA8eNJHpVrJBEs0630BijZ9u9t3TPatHQ9St9StWkh3pJG2yaGQbZIn7qw7H9D1HFAF+iiigAooooAKKKKACiiigAooooAKKKKACiiigAooooAKKKKACiiigCC9/wBUfpXKxaff6t4b8TaZperSaPeXN1JFFfRx73gJjjG5Rkc4zjkYPNdVe/6o/Sub0y41C00fxBcaVp66hfJeuYLZphEJH8uPALnhR6nnjsaAGeD/AAvrXh7Ro9Lj12w+zwzRPGLbSvK+QMTKrZkYs0meXJyDk8k1k+LPhjBqem6zFZ6pdh7uO9ks7Wdl+zW91dRukkuVTec+Y3BJA3HA6Vf+F3jS48Wya3bzx6bMNLuUgF/plw01pcMybmVGYA7kPDDkDI56gY3jP4g61oOpeJbFtNjiey0K61WxZwjjbCAN8u2TIVmPyjapODzwaAN7T/BkcyqutSNLDBq8uoxW0b/upWJzGZBjLbT8wGcbgDzgVEvgmOw13w22lZGk6ZJes8M0xYxLNHhY489EBzhc/KOBwAK5/U/iNqQ0bTrzSzaXS6hrtxYJPHGrqsUcUsgIDSIpOY8ZLjv1PFbmneLLy51XwlaR3VncpqZu1vWjVMq8Ue4L8kjhSMjI3NQBFc/DpbbRrLTdJ1jU2t7O6s3gt7y6LwwwwTRvsVQOoVMDOfrVrwt4c8T6V4W0zTIdctLF7aEpKn2PzwWLschiy9iOMUo1zxNZ+N7XQr7+ybyG6tbi6Y2sUkclrHHtCM+5mDbmbbjjkEjoRWbZeN9WHhzwXrFzbJPDqUPmat9niLPEGhZkZUByAZABnB/rQBuaF4b1ix8WXev33iKO+N3bxW8sIsBGNsfmFNp3kjmRieueOlP1vwTomt39/faqLi5mu4I4I2Mu02ixsHUwkYKN5gD7uu5V5wABd0DxLputTSQ2q3UToAcXEDRFv93d16dq4j4hfEPVdE+ISeF7G88I6dF/ZKagbnXb14BIWlePYm3rjbn8aANyTwhLc2ni63vIdOu/7Uu1ubD7ZCJ41dbSGJHkQjkh4ycDt9a4Hwz8I5rfWNJkuvDelRxwPnUnunt7mGdNhDCKNYEKktgg5TGOQ3Su1uviVo+h6TFJ4guEurmLS21S/m0aCW5tYLYbsS7wM7DtYDucE9ATVLVfiPdWlv4gjW1thcW2n22raXI27ZLZTts3yLnIaNg24ZAxtORk4AOy8UeH4NcsbWD7VcWM1ncJc2lxbbd8MiggEBgVIwzDBBGDXIW3w6n0zxJbXunXSy2iG0aQ3D/vpJEuLqaaRsKFyzXIIAwOvAGKj1bx3Np2mQzWPiLRfE1y+qWlu0GlRqZBFJIFcAeawLEEYJIxW14g1LUpr1TpfjTw9o8YjAltb60E0qSd8kTpjsMY7daAJPihpOuavo9pb6FHC0i3StOWu5bdxFtb7jRsuTu28McYz3xWL8JfB+q+Gp7qG8jmt9ONskNvZi8aaCPBOSquzMpIOOCBgdM81V0n4gavdeG41hutC1DV38Rvoqzwk+SFEkirM8auzDKxthd3PXOKst461PTtdtdL1+bSrfy9e/s26uIlZY5Eawa5TaGJKtuKr1Oce9AElloniXSdH1fwxa+GNEutDuJrhLVYdQ+ybLaQYEexYDhgCecknrmuvk0i3uPDEejzWdoY1tljSG4jFxEjKoC5DY3gED0zjtXl/j/4q+IPDuva3p1lolxfpp1hc3Ujx6azi2CxsYWdklOVZl6FUO0E9q1Lrxzr0elW12t3otsZvEcmlO13E20R78Kww68jBznrkdKAMLQ/hnrcN7pZudF0wXMU0Z1K7nnhntrmMEeYEt/IGCwyABs25By2Oe08SfCvwnrt811PaLb7wu+OG3g2MV6MQ0bc8D8hWf4S+IVxqEuirdz2V8b6G8M39l28kqQyRPGEVypfyxtYklsDkdO+fbfEjxBBZabeaxDo0FvqdlY6lHJD5gFvBNdwRSJJuPzEJPkMMDK9KANvwt4P1bw5YXMOjnT7a4fWEb7Q0Kb5tPDqSj7VA37S4Bx6VW8SeHfEVv4uvb/RdL+1abeRRt5VprDaaUnBfzHcIn71mynzE5G3FVbjx3rsHwasfHz32gwJ9ga4uFuoZMTSE4jSMq4wWOFGc8kVvaR4suv+E2bQdbksbKU6FaXwhD/8t3aYTAMfvKuxcfn3oAs+C9A1G38Fxadrkpivy9wxltp90sKSTM6qJcAswUqGfGWIJOetVn8Gz2fijRtV02/u50huXe/F5P5m9DA6KVyPvBmXkEHGfpXNaR4s8TTx20mq6y9ldOR9otI/DzSRxNnlBKJSGA6b+h610fjDxTYwXyWtp440vR5Yl/fRzWn2gtuAKkHcuOD79aANjx1Bq11oTWmjW7y3EzhGK3CQhEIOSWdH47cKTzxXLfCfw7408N6rqFv4h/s+50+bBsntpw7W4HVWLRq7Fic/3RjpzV74Y+K5ddv9c0261ix1RrG5VbW4t7doPOhMUbFtpJBAdmXIP8PtXc0Acl4/0bWb1rK40LGwTltSt4bxrKa8j2MEAnQFhtJB28Z/vDHLPh3oGq6Ta6xLqscKSX9wHgga5NzJFEsaoqSTlQ0nIbGc7QcZNdhRQB4voPgXxnHf6VJqSy28cF3DcXCWeszvEdjhioWWRgyEjoVyR6HkereJNHj13TTp095eW1u7jzxay+W0yd4y2MhW77SD7itKigDmda8OmS/8KDS4La3sdGu2doR8oWL7NLEqoAMcF149K4DxN8NtQm13U57fQbC6gmkDaa1pcQ2UdquwDbJGYW3ncGJYl85HyivZaKAMjwbpUmi+GbGwuItPS8SFPtbWNusMMk20b3VAABk+1a9FFABRRRQAUUUUAFYOmf8AIzaz/wBdIf8A0UK3qwdM/wCRm1n/AK6Q/wDooUAb1FFFABRRRQAUUUUAFFFFABRRRQAUUUUAFFFFABRRRQAUUyeWOGJpJGCIoLMxOAAO9YNqdS8QILoXM2m6Y/MKxACedezsSPkU9gBnHJI6UAdDRWR/wjmm4+WTUFf/AJ6DUJ92frvqtPNqHh8ia7un1DSs4klkUedbD+8xAAdPU4BHXkZwAdBRSKQwBByKWgAooooAKKKKACiiigAooooAKKKKACiiigAoorJuNfs/Oa20+ObU7lTho7UBgh9GckKv4nPtQBrVR1LVtP09ljurgCZ/9XCgLyv/ALqLlj+VU/smt6hzfXq6dAf+WFkcyEf7UrD/ANBA+tXtN0vT9ND/AGO1SJn5kk+87n1Zjy34mgCj5+vajxa2yaVbn/lrcgSTEe0YOF/4ET/u1Be2Wl6PD/al+J9TvQwWFpyJJHkboka8KpJ/uge/et27uIbW2kubmVYoYlLu7HAUDqax9Ht59Svl13UI2jwCLC2ccwxnq7DtIw/75HHrQBVGkyG1ubnVCsl9fJtnKnKxpg4iT/ZGevc5NXfBd01z4btFlP7+2X7NOPR4/lP54z9CK07uPfGa5aG4/sDxA00p26dqDKszHpDP0Vz6BhhSfUL6mgDr6KKKACmvGj/fRW+ozTqKAAcCiiigAoIBG0gY9KKKAERVRQqKFUdABgUtFFABRRUGoXlvp9lNe3coighUs7HsP8fagDF8Syfadc0jTV52SNeS+yoCq/mzD/vk1a1HSXndNQ0+YWmpxrtWUrlZFzny5B/Ev6jqPeh4bhuLq5uNYvozHc3hBEbdYYh9yP6jJJ92NdMBgYoAzdG1Vb5pLa4hNpqEIHn2ztkrnoyn+JD2Yfjg5FaVUNY0uHUVjkEj293AS1vcx/fiP9VPdTwar6TqkzXX9l6tGlvqKglSv+ruVHV4yf1U8j3GCQDXooooAKKKKACiiigAooooAKKKKACiiigAooooAKKKKACiiigCC9/1R+lcxZ6dcatofiDT7XVLvSria+YRXlrt8yFgkZBG4EHpyCORkV097/qj9KyPB/8AzFv+wg3/AKLjoAyvCfgu+0PUdU1eTXluNT1We2a7kislhhMUIICLEGIDMGOXyT07AAVPGXwx0TWNG1drKEx69e29zGupSzv5jGaNk2SMDlohkYjOVG0YGRXYa9cx2mlTyzWd5eRkbGhtYy8jBuDgDnvXk+qX2jjULa38M+FvF0OqWF/ZzXeyGYNFbl9zZDPhgyoy7ecgmgDr7vwrqkngjX9Jg/s8X93dT3Fm08QljUscqSGUgH3wcE5welUfBXhjXbPxPZ311aCx02zt5lEFzfi9dpn2gNEdi+UAoYHBwQwG0YzXI/FjxJrlh4tl1bS7jxRY2K2dvaXEUVpLHGsvmvsfJtplbcZQuRt5Xv2msda8SQ+B7XQri61221fWtfjtJr+8tZYZIIZ3dmETtGgZ1jjKghVALA4oA9S0Tw5aaQt9PHNcXmoX3NzeXT7pZcZ2rwAFRcnCqABk8ZJJ4jUfAeqt4A8MaWtnp9zeabDHDqKKyxyzxrGRsiuChKYchugyARlat+NbXd4psbXw3rGsv4gEsNxLapqs32eK1jI3mWMkxjeBsG4ZZmz2JGBaeIbyGy1mHULS8jvL7xdNbRRJq/2ZYNtqkmGnHRcKcADkkUAbvw/8CyWsmqrr2iaamlXMax2tlcMl5Omd3m75tikowKAIS2NpOecC3qHw7eHxRFrfhfVLPQ0j0tNNFodLSeFY1leQFRuXacua4CDVvEKeK/Dun32p/wBqPnTFvLq0v1lhjf7XdYUkY3sVCKSF5K5Nazale6b4/hv9ce60gpqVwUs45yFuojvRC0k135bIQVkIWJSCAB05AE+J3gnxXPHqH9lm91K/1zw/Jot/c2cdtBCw3SeTuSR8xBfOfLIXyMjbnaa6vwf4X1G38Z3ur38Qgt7LR7bQtPUlW8+OPLyTlQTgMzBQpOcISetcn4JuvFLaR4K8Oatcaml1I91qV2vmjz2sYY9qxnAVgGklj4OTwfmrkLWTVNGu2sZLzWNK1SSwvox/aniEDDvcE252SSyHPkfKMITkjvyAD0DRPBfiyLUNHF437+0vY7jUNRk1R54bxVJJCWrLtjJONuMeX1BOOei1HR9Zh8X6lqEWg6Pq+m3cEAgimkWJ4JVMnmscxtu3bk5z/DXNa/azL8N/DVk2p67a+MJ9It7Sxs7fUp4Ha5MShpJY0YZWNss7MDgAg9QDpWl3qcHxF8VabcWd/q1quhWHnPbzhH8zFyCEXcpDP6gjGOo4oA6CbwvYa5oa22qaPHo0wuEuEOm3OySORM7HWRApzgnt0JqnH4Hj07VtDudMmubgQatJf6hPfXTzTSk2ckCnc2c4zGMcAAV5XdHxFY2HiWytNZ0+0/tKNFtdPfxA1/LabDtMGZJwyXDliS6b04C4+Xc3afFjWob67m0PUfEl34b0G3KNeXllaXX2uSQHKosgiMcabihJBYt93jJyAa3izwfrmuXF1p+l3ll4Y0lpjcySWkKyy6nMy8i4RlC+USSGXJLgYyoqxP4e1iTwkFh0rw9a64l8Ll1RfNgmBlVptpkQmMyoCOh2kjk4zVn4c6/fatBc2ep3MN3cWpAS5isbi289P7zJKgCvnqFZh346Vxs1z8Qv+Enl0eOXUDB/wkyXAxYOQLHzlcj7T520JsDDbsz1WgDudJsr6bXYry/8NWenrFbywrJBfCQYcoWBQIuc7BznjFZI+GelWMEP9k3F600M1ksP229knWC2guopzDGGJ2giIAfRea5zRF8VXvgCCYefNp8PiK/a7jsr4w3lxZi5uRgSMU2FX2HAcZRcBh0OP4Bvtd1bxzpMH9tXF7o63966W6a5Fdy2ls1u4iWfygXDBjw7SuASoyTg0Ad94N+H9la+HPD9v4ktor+80q0aFIWkMlsjMW3OIz8pYq23cRkDIGMnM/h/wVa6R4mvTDawNoL6Pa2EFtK7SlfLlncoQ+fkAlUAZ4AxgACovhprV5H4T1WHW7m5vpPD+pXWntdCJpZriKJv3blVBLybGUHAOWBrG+KHxCgPw38RTeHW12z1OCweWCaTSLm32kEdHljCBueMmgDCPw58UCVQmmad/aYudzam10n2Ixb8/wDHn5WPucBOoP8AH3rtfF+k+K4dd0258KSNDpcNjLby2dtNFDtcvGUYLJG64AVxwAefSufbVNW8G+HNX8UXtj4wmNnZAxQa1qlq8EsjuqqP3TMVIJGWIwBms7xd408WwjxfHeJZ2V74JtLDV0msJ5DDeiTzjLDIrY+Uxx4APILBs9KAO++Hen+J7STWbvxNdyyteXSPawyTrKYY1iRCMoioMsrNhR35JNdZXhHxB+KVzpvxLa4s9VuodE8OS2sGpWcdm8kd2Z/+PhmkVCF8iNon+8OdwI6V0J8ca/8A8J6PDmh2FjN9s125tpJ7u5lZY4orSCYuoGeSHICjAyQfXIB6tRXg3hn4j+MNF8EWWo6rb6fqVreLqyWUhuJHuvNthcSp5vYqwiK4GCvHJzweO/iL4wHhqe1mtbHT7+fTNL1mxksruRdolvYYngkYjod3LDjaxGOMkA95orkvAniHWNS1nX9A1+2sI9R0aWANLYuxhmSaPepw3KsOQQSegPfFdbQAUUUUAFFFFABRRRQAUUUUAFYOmf8AIzaz/wBdIf8A0UK3qwdM/wCRm1n/AK6Q/wDooUAb1FFFABRRRQAUUUUAFFFFABRRRQAUUUUAFFFFABRRRQBznjRvNsoLJs+Xd3kFvL7o0g3D8RkfjXRjgYHArn/FlnLdWDpAwSdGWWBj0WRGDKT7ZAq/oGrW+sWXnRAxzIdlxAx+eGTurf0PccigDRpssccsTxSorxupVlYZBB6g06svxHq6aXaBYlE1/PlLS3zzI/v6KOpPYfhQBW8ESMdAghZy/wBneS3DE5JWORkU/kordrJ8M2P9n6Xb2pcyNGnzuf42PLN+JJP41rUAFFFFABRRRQAUUUUAFFFFABRVLUtW0/Tiq3Vwqyv/AKuFQXkf/dRcsfwFUvtGu6iP9EtU0qA/8tboB5iPaNTgf8Cb/gNAGrd3NvaQNcXU8cES/eeRgqj8TWV/bNzfHbounSXCH/l6uMwwfUZG5/wGD61LaaDZRzrdXZl1C7U5E9228qf9lfup/wABArVoAxf7DlvDu1y/kvQf+XaMeVbj2Kg5b/gRI9q1reGG3hWG3hjhiUYVEUKoHsBUlFABRRWDqskmtX0miWcjJaxY/tGdTjgjIhU/3iPvHsp9SMADIv8Aio78TMM6NayZiHa7lU/f941PT1YZ6AZ6GmwxxwxJDCixxooVFUYCgdABTqAA8isnWdPiuYJIpY1kjdSrowyGB6gitakZQwwaAOQ0rVpfD5Wx1aR5NNHywXrnJgHZJT/d9H/BvU9ejK6B0YMrDIIOQRWZf2CyKflBB7YrnobTUtDYnRZlWDOTZT5MJ/3COY/wyP8AZoA7WiudtfFtiMR6tDLpUvTM/MRPtIPl/PB9q34Jop4llglSWNhlXRgQR7EUAPooooAKKKKACiquo6jYadD51/eQWydjK4XPsM9aw7nxNPdfu9D095s9Lq6BiiHuFPzv+QB9aAN3U7+z02ze7vrhIIV6s3c9gB1JPYDk1zIW78Q30V3fQvb2ULb7azfqW7SSf7Xov8PU89HWWjzXF6t/qdw99dr9x3GEi9o06L9eSe5NdLa26xL0oAW1hEaCp6KKACqmq6fa6lam3ulOAdyOh2vGw6MrDlWHrVuigDEstQutPu00zW2DGQ7bW9C7Un9Ebssnt0bqO4G3UN7a297ayWt1Ck0Mgw6OMg1ix3Nz4flW31KV7jS2IWG9c5eAnosx/u9g/wCDepAOgooByMjkUUAFFFFABRRRQAUUUUAFFFFABRRRQAUUUUAFFFFAEF7/AKo/Ssjwf/zFv+wg3/ouOte9/wBUfpXG3XiWz8I+FPEniC+R5I7a+O2NeDJIyRqiA9BliBk8DqeBQB3NZtlo9taa/qWtRySmfUI4Y5VYjaoiD7ccZ/jOfwrz74AeJ77X5fF1vq3iS11u8tNXG02zAxQxyW8L+XHj/lmrtIoJ5O3J5qbxRceFf7WjuNY8J+KftV/ci2iZGlVZZdpIUBZQoyqE9hxQB0niDwXb6rq9zqUWrX1hJdwwRXUcUNvLHN5Ls8TFZo3wVLscjHb0pPEPhGfWPCx0q61+9nv4blLyx1GeKLzLaeNg0bbY1RWUEcjHILDPNcDb6leW2ieCdM8XaprHhyEWtzHfy3d/9kaSdI4ygMyvkgbnA+b5tp64rK8D69rt5408IjUp7yWGWO2mnuZZ8KXOm3BIZPfAcnGOM9aAPdLGzgtfMlS3t47i4Ie5khjC+a+ANx7ngAc54ArN0/wxpVqmqxzQrexanftfTxXSLIgkKouACMYGwdcnrXlcWrW8XijUpNL1XxH/AMI/caLdw2N3eXs1xa6jeY3N5TOx27EU7SMB9z7c7K0NC1PVNZg8H6ZJHqkEdl4YOpajBbXB82YvGsMC7kYZLfvnAz1QHrQB3N94H0O41eDU4o3tJYXtmVLcKkeIHd0G3GOTI2fwqlr/AMP7TUtb1LVrfVLmyl1SKOK8T7Nb3CuqAqNvnRsV4OMA7e+MkmvM7qPxZpngDUpL+z8Tx3DaBaxyXN9qIkhS8D5mOBKzDcdgyq+vTmtnxZrl9B4o1SO88RTWOtW15pKafp1vfsscyyPGJtsJx5ynMgJKnGO2KAPS/DfhXRfD8Niun27+bZaemnQzyyM8nkIchST78n149BWPrHgCG+m1lbfXtRsLHXGLanaRRwOsxMYjbDSRsy5VQODx2xXBfD/WI5f+EqbxVqF9p2nxWNui3Av3WR1+2XoVo2Q71ZiAoUfMdoGOlVLXWNUg0hreQeIEv18XWEtrpWp3TNcJZO6LH+8kY7lfazEFjtZihwRQB7hY6Zp9kYmtrSJJIrdLZJduZPKX7qFz8xA9z71XstFtrTxJqWuxySm41CC3hlQkbFWHzNpHGcnzGz9BWZ8RbrWl8KzWuiWpF/fo1uLp5AkOnqyHdcSNkfKgycLySAOM5HA6BrWva34h8GWNhqmlXN5pP2mHVJobn7TDdQCKNVuAqPuXec7d+drbh83UgHSS/DGB9Fl0D/hJNUXRZSwazFva/cZy5TzDFv6k85z755rrfFOiWviHQp9HvJJo4JmjZmiIDDY6uMZBHVRXivxXXxDH46uZI9c1u2ls9smi2ptzJ/akmwyNFA0UW1dpG3EgdhgkjbyfaLOKePwssd9/aF7N9lJlV3QXDkrkpmMIu7naCNo9+9AGrXNah4Ulm8R3euad4k1bSri8ghhuEt0t3RxEX2HEsTkH943Q46V4I/8Aauj2l5p8cuu6Rrh0u8jLaj4lQlXeR2hG1pJiGMW1F+QEkgBh96vTvHMG7wromnw6nrVt4uu9PjttOtrXUZoSspUAzyxo2CkZ+ZmcEcbeSQCAdxdeHYNQ8J3XhzV7y51G3u4ZIbiZwkcjq+c/6tVUHnsPrms3T/Bs1vq1rq15r95ql5p8EsOnfaIIY0g3qASRCiF+FHBOPQA4NYugT37fEjxnpN6bmTTls7LzdQ+1iLym8g7sKCCpPLblwBXL6t9oXwD471fRtY1ibw99jjg06S7vZZ2mlRj5s8byEsIzuVBg4bYWHBBIB6j4F8Ox+GPD66f9pa8upZpLq9u2Xabm5lYvJJgfdyxOB2GB2q/r+kabr2i3ejavard2F5GYp4WJAdT1GQQfyrzzx74lvvDXjZ9XE/2azeyWy8u/QLA8iuz+ZG3mrkkPtPGflFbWh+O1bRU1DWrC/wBkr/uZtP02a4ilUg42+V5h7HJ4HSgBP+FV+ELewv4NMsXtpry0ktS888l2gVxzmKZmRhwOCKxdN+Eaw2F7Z3OqWvl6pc2h1RbSzMKT2tsDsgAZ3YbmOXcsSQSvAxjI+Jvi291jxb4G07w43ilLW+vL6O8traJ9OnuPLtTIuGuAmQCM8H29q3rXWPEGivoPh2xsL5NR1m6uW3+Ir77QYYoYwzYaItktkBVyMfMecYIB21r4c0O10i+0iHTYRY6g88l3AcsszTEmUtnru3HP5dKr6V4Q8N6XPbT2Glxwy20jSQvvYlWMSwk8k5/doq89hXnXhTx1qWpX/hHxbevHZWOvLqFjqFmtwZbeA23nSRzIcYztidWbgMGBxwKwvA3xJ1S612/utUvNRmsfE1heXml2dxaywJYNAGMUKSFVyZbfEhKkkMjEYoA9S0z4a+BdNuJ7iy8OWkUk8c0bnLNgS583aCSFL5O4rgnuas6v4F8I6tB5GpaHb3UX2KOwKOWwbeOQSJGeeQHVT+FeQaz8Q/F178MvEculrb6bbaT4b024juYp5HvDNcwRyYVnJHGSNzEk5HuaefGHjHwPqHiua/t9YWCDQP7Q0rStevorqS4ljkCyussOdiDzIwVZictkDGaAPafDHhnQvDNrNb6HpsVmk8nmTMCWeVsYBZ2JZsAADJOAABxWvXiXjzxv4wg1hfD4TTLfVbTXtIELwzSJbyxXhlQRy5+Y7WQ5x98YwATgV/HPxL12Twzf6DDa3jeKLHV3trtNDJTzLW3EM08yO6sY18uZAcB23HauTQB7rRXjkeoXviH4ZeHr5dSvvEdhp14yazeWN4LMX8ccTqZY5d8YaNZCuW3LnYTjtUnhnVP7U8U+Ho/CDeVZafDfG9hub77e5jdoSuSszFWYhthZiODgUAev0V5RrK6fq1vqN5Z+B/Gc99J5oBi1QIgn5G35brCYbggAYqsbxmuPCWkeNNa1bw/bpoMhn+0ap9iknu4mhjLNLHJ85ILsBu5znFAHsFFeL/CrXNbvNatJLpru/SXwhbyyXTyF9hFxdBXKA7pCyqvK8nA56Viw23j2G5aa8vhbW99MrWekiacXf2eJJd9wYnlkKbmkQMNxwFTIBOKAPoKisTwAJx4E8Pi6EonGmW3miTO/d5S53Z5znrmtugArB0z/AJGbWf8ArpD/AOihW9WDpn/Izaz/ANdIf/RQoA3qKKKACiiigAooooAKKKKACiiigAooooAKKKKACiiqH9taP/0FrD/wIT/GgCzcQiRTXOanoavdfbIZJrW7A2i4t32Pj0PZh7MCK2v7a0b/AKC1h/4Ep/jTJNY0Vh/yFdP/APAlP8aAOYWXxI+sPpx16YRC2Eu4W0QfJYr1247ela+j6JFbztcsZZ7mQYeedy8jD0yeg9hge1VYtU0f/hLZW/tOw2/YFGftCYz5h96201nRlH/IWsP/AAJT/GgC/EmxcU6qH9taN/0FrD/wJT/GlXWdIZgq6rYlicAC4TJP50AXqKKKACiio7q4t7WBp7qaOCJfvPIwVR9SaAJKKxf7auL75dD0+S5U9LmfMMH1BI3P/wABBHvR/Yk1782uX8l4p620QMVuPYqDlv8AgRI9qAJLnX7NZ2trFJtSulODFagMFP8AtOcKv4kGo/suuahzfXiabAf+WFmd0hH+1Kw4/wCAqPrWtbQQW0CwW0McMSDCpGoVR9AKkoApaZpen6aG+x2yRu/+skOWkc/7THJb8TV2iigAooooAKKKz9c1IadbJ5cfn3c7eXa24ODK/p7ADknsATQBBrl/cCePSdMI/tC4XdvIytvFnBlb+SjufYHF3SrG302xjtLZSEXJLMcs7Hksx7sTkk1BoWmtYQSSXEouL65bzLqfGN7dgPRQOAOw9yTWjQAUUUUAFFFFAAagmt0kHSp6KAMi501Wz8uQaxJfDNpHKZbaJ7SQ9XtZGhJ/74IzXZU0qp6gUAcgttrluMQa9e47CaOOXH4lc/maeJvEyrj+1YGPq1mM/o1dSYYz2qFhaKcNLGD7sBQBzjSeJpMf8TiOMf7Fmv8AUmmtp2qXP/H1repyKf4UkEI/8hgH9a6eNLd/uOjf7pBqYRoO1AHMaf4bsbeXzktU87vK/wA7n/gRyf1rbt7BV5Iq8AB0FLQA1I1QcCnUUUAFFFFABRRRQAUkiLIjRyKrowIZWGQQexpaKAOeZLjw188KyXOiD70SgtJZj1QdWj/2eq9sjgb0E0VxAk8EiSxSKGR0OQwPQg0+sK4sbrRppL7RoTNbOxe509SBkk8vFngN3K9G9jyQDdoqvpt9a6jZpd2cwlifODjBBHBBB5BB4IPIqxQAUUUUAFFFFABRRRQAUUUUAFFFFABRRRQBBe/6o/Ssjwf01f8A7CDf+i46173/AFR+lZHg/wD5i3/YQb/0XHQBaHh3RBNcTDToRJc3sd/MwyC9wgUJIfcBFH4U7XNFtdXn0ya5eVW029W8h2EDLhHQA+2HP6VpUUAMlijmXbLGki5zhlyKwbrwhpdx4og8Ql51uopxMUDDY5EEkABGOm2RvxxXQ0UAVtRsYb7S7jTnykM8DQnZgFVZSvH4GqXh3w7pehRJ9itx54tLezkuG5kljhUrGGPtlunqa1qKAOT0zwW+l2a6fpnibWLawSR3jttsEipucuRueMsRlj1JPvXUtDE0iyNGjOv3WKjI/Gn0UAc74a8H6VoGoXN5ZtM/nwxQ7JSGCiOSaQEcdd07/kKveItEtdcjsUupJUFnfQ3sflkDLxNuUHPbPWtSigDP8R6PZeINBvdF1JHe0vYWhmCMVbaR2PY1j6X4P8jX7bWtT1q+1a5soJLezE0cMawpJt3cRou4naOvHoK6iigDkJPhn4Fkkjkk8Pwu8ZLRs0shKEjBIO7jgkcdq6DQtH03Q7H7FpVsLa33l9gdm+Y9TliT2q/RQBxuq+ALW8bWIINYv7PTtbkeTU7ONImE7OioxDshdMqo6HjtiuotNOsbWUTW9pCkwhS380KPMMa52qW6kDJ4J7mrVFAGNB4c0+PVtav5l+0jWFiW5gmVWjKxpsAwRyCDznNS+KNDtPEHhu80G6aSG1uovKYw4DKvHTjHatSigDmfEnhGPVNei1+y1S50zVI7RrPzkiimUxFt2NkisAc9xgnocgDFnwT4Zs/Culz2VpPPcPc3Ul3cTTbQZJXxuIVAEQcD5VAH4kk7tFAGH4q8JeHfFJs217TUvHsnZ7ZzI6NEzDaxVlIIyODXP678M9Jm0WCw0FbTT3hvVvEa8t3vk3hSvR5Ay8H+F19DkEg95RQB53onwp0i0g0yw1KdNS0rTdMnsoLNoBGjSXBP2mZtp/jB2hBgKpYc547HVvD+i6rZWtlqGnQT21pIslvGRgRMqlQVx0+UkfQkVp0UAc83gnwo2kXuknQ7X7Df28NtdQ4O2WKJAkannoqgAfSq9p8PPBdra3ltF4ftSl7B9nuTIWkeWLOdhdiW255xnFdTRQBga54L8K65NcTatolpeSXJhMzSKSWMO4xHr1UuxB7ZqtN8PfBculW+lt4ftRbW8jyxBSyuHf77FwdxLfxZJ3d811FFAHKf8K88Iw+FdR8M6dpMWl6bfkNLFZfuwrAghlHRSCAcYwe4OTU+j+FPsviGPX9S1i81bUIbZ7W3eWOKJYonZWYbY1UEkovJz04xzXSUUAcpZeDZNOe8GleJ9YsYLq8mvGgRYGVJJXLvgtGTjcScEnGa6RLVDaxQ3R+1mNQC8yKSxAxuIAxk+wFT0UAZcOiWsXimfxCskn2iaxisTHxsCRvI4IHXOZD+Qrn7r4baDe3Uup6hcalda4zhodXa423VrjdtWFlAWNBvb5QMNk7g1dpRQBFaRNBaxQyTyXDxoFaWTG+QgfeOABk9eAB7VLRRQAVg6Z/yM2s/9dIf/RQrerB0z/kZtZ/66Q/+ihQBvUUUUAFFFFABRRRQAUUUUAFFFFABRRRQAUUUUAB6VSOnWOf+PG1/78r/AIVdooAo/wBnWX/Pja/9+V/wpH0+yx/x42v/AH5X/Cr9I3SgDmIrCz/4S6Vfsdtj7Apx5S4/1h9q2Rp1lj/jxtf+/K/4VTi/5HGX/sHr/wCjGrbHSgCj/Z1l/wA+Nr/35X/CnJp9krAiytgRyCIV/wAKuVk3OvWSTta2Sy6jdqcNDaru2n/ab7qfiRQBrVS1PVtP03Yt3cqkj/6uJQXkf/dQZY/gKpG11zUf+Py7TTID/wAsbM7pSPeUjj/gIz/tVd03StP07cbS2VJH/wBZKxLSP/vOcsfxNAFI3Ou6iP8AQ7VNLgP/AC2uxvlI9o1OB/wJv+A1La6DZJcLdXjS6jdKcrNdtv2n/ZX7qf8AAQK1aKACiiigAooooAKKKKACiikd1jRpJGCooJZicAD1NAEGpXtvp1jLeXUmyKMZJxkk9AAO5JwAO5NZ+h2VxJctrWqJtvZl2xQk5FrF1CD/AGjwWPc8dAKg05X12/j1e4Vl0+Bs6fCwx5h6eew/PaOw56kY36ACiiigAooooAKKKDQAVXv760sLZri8uIoIl6vI2Bn0+vtWdqmrTfbP7M0mFbq/wGfccRW6no0hH6KOT7DkP03Q4Ybhb6/mbUdQHSeUcR+0adEH059SaAIhqmp34/4lOlssR6XN8TEh9wmN5/EL9aUaTqVwM6hr1z/1zs0WBPz5f/x4VtUUAY48M6K3Nxatdk9ftMzzZ/BiRUyeH9BRdq6Lpyr6C2T/AArSooAy5fDugS48zRdObHQ/ZkyP0qM+G9NXJtXvbNvW3u5FA/4Dnb+lbFFAGKbLXrXmz1aK8Qf8s76EBj7eZHjH4qaBr62rBNbs5dMJOBMxDwE/9dBwP+BBa2qRlVlKsoZSMEEcEUACMrqGVgykZBB4IpawZdHudNc3Ph11iXO57CQnyJP9z/nk30+X1Her+j6pBqUTlFkhnibZPBKMSQt6MP5EcEcg0AX6KKKACiiigAooooAKKKKAMfUdMuILt9U0YpHdtjz4GOIroD1/uv6P+ByOlrR9Tt9TgZ4g8csbbJ4JBiSF/wC6w/r0I5BIq9WXq+lNcTrqFhMLTUo1wkuMrIv9yQfxL+o6igDUorN0fVVvXktLiE2moQAedbsc8f30P8SHs34HB4rSoAKKKKACiiigAooooAKKKKACiiigCC9/1R+lZHg//mLf9hBv/RcdbF2MxmuY06/udHuNQjfSbq4Wa7MySRPHgqUQd2B6qaAOt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sHTP8AkZtZ/wCukP8A6KFRr4mkbpoWof8AfcX/AMXTtA+0TapqN9NaSWq3EkZjSRlLEKgBPykjrQB0FFFFABRRRQAUUUUAFFFFABRRRQAUUUUAFFFFABRRRQAUjdKWsnxXevZ6JcNBI6XUi+Va7FDM0zcIADwTn9AT2oApNfWVv4xuftF3bw+XpqM++QLtXzG5OelWP7bnvfl0PT5LsH/l5mJhg+oJG5/+Agj3rkD4FvYz/bH9tS32vK32jfcxRvE0u3BQDA2oRwPTAPauo0eXWtRsIr221izeN85SXTyHRgcMrYk4YEEHjqKALB0We++bW9QkulP/AC7Q5hg+hAO5/wDgRI9q1raCC1gWC2hjhiUYVI1CqPoBWYV8TK3yyaRIvukin+ZpTP4jT/mG6ZN7i9dP08s0Aa1FZDahrSY3+H2k9fJu4z/6FtpTq94i5l8P6mp9FMT/AMnoA1qKyV11MZl0rV4vraM3/oOaB4i0v/lobyH/AK62Myf+hIKANaislPE2gM20ataBvRpNp/Wp01vRnbamrWDN6C4TP86AL9FMimhlGYpUkHqrA0+gAooooAK5+6P/AAkV/JYpn+ybV9t046XMg/5ZD/YH8Xqfl/vVNrV1cXl5/YemyNHMyhru5X/l2iPof+ejc7fTluwzqWNrb2NpFaWsSxQRKFRF6AUATAYGBwKKKKACiiigAooooAKxfEGoXKyQ6Zpm06hd52MwysKD70rD0GRgdyQPWtadtqGsTwgn2v7Vr0nzPeuVgP8Adt0JCAfU7n/4EPSgDT0fTbfS7IW1vubJLySOcvK56ux7k/8A1ulXKKKACiiigAooooAKKKKACiiigArI17TZpZE1TSysep264TJws6dTE/sex/hPPqDr0UAU9G1CHU7CO7hDKGyGRxho2BwysOxBBB+lXKwAP7M8WFFwttqqGQL2FwgG7/vpMH/gBNb4oAKKKKACiiigAooooAKKKKAKGsaXDqKxv5j293CSbe5ix5kRPXHqD3U8GoNL1Sb7WNL1aNLfUMFkKZ8q5UfxIT39V6j3HNa1VdU0+11K1+z3UZZQwdGU7XjcdGUjkMPUUAWqKxLPULrTrmLTdbkD+YwS1vsYWc9kcDhZP0btzwNugAooooAKKKKACiiigAooooARhuGKqy2aOc4q3RQBQ/s9PSj+z09Kv0UAUP7PT0o/s9PSr9FAFD+z09KP7PT0q/RQBQ/s9PSj+z09Kv0UAUP7PT0o/s9PSr9FAFD+z09KP7PT0q/RQBQ/s9PSj+z09Kv0UAUP7PT0o/s9PSr9FAFD+z09KP7PT0q/RQBQ/s9PSj+z09Kv0UAUP7PT0o/s9PSr9FAFD+z09KP7PT0q/RQBQ/s9PSj+z09Kv0UAUP7PT0o/s9PSr9FAFD+z09KP7PT0q/RQBQ/s9PSj+z09Kv0UAUP7PT0o/s9PSr9FAFD+z09KP7PT0q/RQBRWwQHpVqGJYxxUlFABRRRQAUUUUAFFFFABRRRQAUUUUAFFFFABRRRQAUUUUAIzBRk8Vzul51rVP7ak5s4d0enKejA8PN/wLov+zz/FTvEEj6nejw/bsyoyiS/kU4KQnpGD2Z8Eeyhj6VuW8SxxqiKqIoAVQMAAdAKAEMfFYU7f2HrP24cadfOqXQ7QzHhZfYNwre+0+tdHVW+tobi3kt7iNZYZVKSI3RlPUUAWhRWH4buZreaTQr6RpLi2UNBK/WeDorH1Zfut74P8VblABRRRQAUUUUABAYYIBHvVeSxspP8AWWdu/wDvRg1YooAzJvD+gzHdLounOfU2yZ/PFRv4a0Vvu2Xlf9cpXj/9BIrXooAyD4esQu2OfUoh/sX8w/8AZqzNatZbFYrPTdW1V9SusrbxvcBwuOsj7gfkXgn14A61vaxqEOmWLXMys5yEiiQZeVzwqKO5J/x6Cq2g6fNAZdQ1Eo+pXQHmlTlYlH3Yk/2Rnr3OT3oAqaX4dvNNt2S38Q3rySOZZnlhhYySHqxwgP0GeAAOgqytlr6njXLdx6PY/wCDiteigDI8vxMrcXekyL6G2kU/nvP8qXzfEin/AI8dJlHqLyRD+Xln+da1FAGQ99riHnQUk9471T/6EBSnVdQRcyeHdQJ9I5IW/m4rWooAyBrm1d02j6vF7fZt/wD6AWpR4h0/H7xL+H/rrYTL/NK1qztW1aGxkS1ije7v5RmK1ixuYf3ieir6sePqeKAMPxP4q0ZNGvGi1OJJBA+zeGT5iDt6j1xXRaLCtto9lboAFit40AHoFArmtb0S6vrK4uNWmW5vWhdYIk/1FsSpA2A/eb/bPPpgcV0Ph26W90DT7tDkS20bfiVGaAL9FFFABXhcjalH8ZwrS6gl61/5YgNufONlgA3f2jy/K8rPy7OuOM7q90rnf+EF8GmYTSeF9IlkHRpbVJCOc8bge/NAHl2p3NxD8GtH1R4b++s9PvL2+vraLf5VzCkk4KyuhDADcHH3gSnIPax4D1KQeNfCugXhv4b6zGpySW90c+XG4R0RTvcsiBgoLHPHQDivRP8AhCtOXwlbeHLe7vbeC1uRcwyxsu9XEplGQVKlckjaQQRxVvT/AA/NBfx3d9rd7qnloyJHdQwYXcMHBSMEcD1waAOIhWG+17W77w1f3zaFp+lXVvdyvdyzQ3d22CBGXYj90FbLLxl9ueCBjwJql74E8AX2s6W82nnTUtG01NZ+ztNcPHF5E28FQ5wknyk5XdkZIr2CbT7V9Ik0uKJLe1eAwBIVChEIxhQOBgVz3iHwHpGteCtN8K3Esy2umG3a2kKRyMGgACFldSjcDkFSOaAMLwPp+sWPizw9b61qUV3eW/hmaK4/0kSOX+0REdfmfao2mQjkjJ5Nek1xfgj4d6X4W12bWoLlp7uS1+yjbZ29uqxlgx+WGNNxyBy2cY46mu0oAKKKKAMDxrJHbW2nX0siRLbX8TM7nAVTlG57cMa27d1khWRGDKwyGU5BFYnjFhJ/ZVmOWnv0JXGcqgZ2/wDQf1p8egRQjztHuZdKlJyVhAMLH3iPy/iuD70AblFYv9p6nYcavpxkiH/L1YgyL9Wj++v4bh71pWF9Z39uLiyuYriI/wAUbAgH0PofagCxRRRQAUUUUAFFFFABRRRQBDe2tve2klrdwpNBKu10cZBFYqXNx4dYQ6jM9xpOdsV45y9v6LKe6+j/APfXqegpHVXRkdQysMEEZBHpQAoIIBHINFc95Vx4bJa2SW60bOWgXLSWnundo/8AZ6r2yOBu208N1bx3FvKk0MihkdGyrA9waAJKKKKACiiigAooooAKKKKACiiigAooooAKKKKACiiigAooooAKKKKACiiigAooooAKKKKACiiigAooooAKKKKACiiigAooooAKKKKACiiigAooooAKKKKACiiigAooooAKKKKACiiigAooooAKKKKACiiigAooooAKz9e1JdNsTMIzNO7CK3hBwZZW+6o/qewBPar7sFUkkAdye1c7pAbWdS/tyQH7MgaPTkP90/emx6t0H+z/ALxoAvaBpzWNofOkE13O5mupsf6yQ9cew4AHYAVqikUYFLQAUjDIpaKAMbX7Ca4ijuLIqmoWjeZbMxwCe8bf7LDg/ge1XdG1CHU9PjvIQyhsh0bho3BwyMOxBBB+lWZFyK5+6Y6JrH9pLxp966pejtFLwEm9geFb/gJ7GgDo6KKKACiiigAooooAKiu7iC0tZbq5lWKGJS8jscBQOpNS1z0X/FR34mPOjWsmYh2u5VP3/eNT09WGegGQCXR7ebUb1ddv43j+UrY2zjmGM9XYf32H/fI49c7lFFABRRRQAUUUUAFFV9RvrXTrVrq8mWGIEDJ5JJ6AAcknsByayPst/r3zaisljph+7Zg4lnH/AE1I+6P9gfieq0APm1S61SVrTQdvlqSs2oOu6KM9CIx/y0b/AMdHcnpV/SdLtdNjfyQ7zSndNPKd0kzerN39h0HQAVbhjjhiSKGNI40AVUUYCgdgO1OoAq38e6M1heEJ/sV/d6DKcAM11Z/7UbNl1Hurk/gy10si7lIrmfEemyy+XPay+ReW7+ZbzYzsb3HdSMgjuDQB1FFZPhzWo9ViaKWP7NfwYFxbFslT/eHqh7H+uRWtQAUUUUAFFFFABRRRQAUUUUAFFFc14i1Wa7uH0PR5Ss33bu6TkWynqoP/AD0I6f3ep7AgDLeT+2PFE18h3WlkrWtuezuSDKw9sqq/8BaunQYUCs7RLCGytIreCMRxRqFRR2ArSoAKzb/Q7C7uDdKj2t5/z82zeXJ+JH3h7MCPatKigDF8zX9O/wBbGmsW4/iixFcAe6n5H/Ar9Kt6brGn6hI0ME224UZe3lUxyp9UbB/HpV+qmpabY6lGqXtrHNtOUYjDIfVWHKn3BoAt0Vi/Y9a07nT71dQgH/Lvesd4HosoGf8AvoN9afb6/Z+eltqEcumXTHCx3QChz6K4yjfQHPtQBr0UUUAFFFFABRRRQAVhXFjdaPcSX+jRGW3kYvc6eDgMe7xdlf1Xo3seTu0UAVtNvrXUbRbqzlEkbcdMFSOqsDyCO4PIqzWNqWmXEN4+raKUjvCP38DHEV2B2b+6/o/4HI6XNI1O31KF2iDxTRNsngkGJIm9GH8j0I5BNAF2iiigAooooAKKKKACiiigAooooAKKKKACiiigAooooAKKKKACiiigAooooAKKKKACiiigAooooAKKKKACiiigAooooAKKKKACiiigAooooAKKKKACiiigAooooAKKKKACiiigAooooAKKKKACiiigAooooARhkU1UCjgAAdKfQaAMTWNZng12x0Wxgje5uoZbhpJSQkccZUHgcliXGBx35qJfE9pbwP8A2hJD50cUkzm1bzU8tJAhOfX5lJXqMnrirGsaRb31zb3TmWK6ttwhnhfa6Bh8w9CDgcEEcCsmfwrpr2/k7J1GJVZllIZxK29wx75YA+2KALb+NvD6T3MLXTqbdtjMYyFY7/LOGPBw5wa09K1aLULu9t44JozaOiOZBjcWQPx34DCsNPDtqsV3BG9zFDdSNJJGsny7mOXIBB+8Scjp7VraHpFrpjytaLJGsqxqyFyV+RQqkZ77QB+FAGtTGjB4IBHoafRQADpRRRQAUUUUAFFFZGu39wJ49I0wj+0Lhd28jK20fQyt/JR3PsDgAg1SSTWr6TRLSRktYsf2jOpxwRkQqf7xH3j2U+pGNyGOOGJIYkWONFCoqjAUDoAKr6VYW+m2MdnaqQiZJZjlnY8lmPdickmrVABRRRQAUUUjMFUsxAAGST2oAWsvVdYW2uBYWcJvdRYZW3RsBB/ekboi+55PYGqrahea0xh0RvIs+RJqLLkN7Qg8Mf8AbPyjturT0vTrTTbcw2sZG5t0jsSzyN3ZmPLH3NAFTTdIZbpdS1WYXuoAHYduIoAeqxr292PzH1xxWtRRQAUUUUAFQ3EKyKRipqKAOV1nR/MmjuYJJLa7hJMNxF99PUehU91PBp1h4ne0xb+IoltiOBexAmB/du8Z+vH+1XSyRq4wRWbeaerA4FAGnFJHLGskTrIjDKspyCPUGnVxh0N7KRpNKuLjTXJyRbkCNj7xkFT+Wfepo9W8S2mFmt7DUVH8Slrdz9R8wP6UAdbRXOJ4rCj/AErRNTiPcoqSr+G1s/oKkXxbpZXLQ6kvsbKTP8qAN+iuffxbpwxstdUkPotlJ/UVFL4nuZOLLQbxj/euJUiX9CzfpQB0tVdS1Cx022Nxf3UVvF0BdsZPoB1J9hXOSXXia+G1rm106M9raPzJP++34/8AHadYeH4VuRdSiS4uv+fi4cySfgT0HsMCgBt3qmqa2TDpyTabYnhrh1xcSj/YU/6sf7R+b0A61qaJpNvY26QwRCONegHc9yT1JPcnk1etrNYwOKtgADigBFUKMCloooAKKKKACiiigAqO4ghuYWhuIY5onGGR1DKR7g1JRQBi/wBiz2WW0PUJLQdfs0wM0B9gCdyf8BIHtQNbmsvl1ywksh/z8REy25+rAZX/AIEAPetqigBlvNDcQrNbyxyxMMq6MGUj2Ip9ZFxoFr5z3OnSS6XcuctJakBXP+0hyrfUjPvTPt2s6ecajYi+gH/LxYg7gPVoic/98lvpQBtUVV03UrHUojJZXUcwU4YA4ZD6Mp5U+xFWqACiiigArL1jSjczJf2MwtNSiXbHPtyrrnPlyD+JT+Y6gitSigDN0fVReSPZ3UJtNRhUGa2Zs8dnQ/xIfUfQ4PFaVUNZ0uHUo4yXeC5hO63uY+Hib1HqD3U8Edar6Vqk4uhpesIkGoYPluvEV0B1aPPf1U8j3HNAGvRRRQAUUUUAFFIzbRmueDXXiC8njjuJbbSbeQxO8LbZLpx94BhyqA8EjkkHkAcgG1PfWUD7Jru3ib0eQA/qamjdJEDRsrKehByDVC30LRbdNkOlWSgjBJhUk/UkZP41VufD8EJNxobLpd2OR5QxDJ7PGOCPcYI7GgDborP0LUv7RtGaSLyLmGQw3EJOfLkXqM9x0IPcEGtCgAooooAKKKKACiiigAooooAKKKKACiiigAooooAKKKKACiiigAooooAKKKKACiiigAooooAKKKKACiiigAooooAKKKKACiiigAooooAKKKKACiiigAooooAKKKKACiiigAIpuxfSnUUAN2L6U4DFFFABRRRQAUUUUAFFFV9TvrfTrGW8u5NkMYySBkk9AAO5JwAO5NAEGuakunW6eXGZ7udvLtbcHBlf+gA5J7AE03QtNawgkkuJRcX1w3mXU+Mb27AeigcAdh7k1BodlcSXL61qke29mXbFCTkWsXUIP9o8Fj3PHQCtigAooooAKKKydS1dlum03S4Re6gANybsRwA9Gkbt9Blj2HegC3qmo2mm24mu5NoY7URQWeRuyqo5Y+wrMWwvdbYS60n2exyDHpwbO/3mI4b/AHB8vruq1pekLb3Bv76c3uosNpncYEY/uxr0Rf1PcmtSgBFVVUKqhVAwABwBS0UUAFFFFABRRRQAUUUUAFFFFADHiVu1QSWcbdqTUdSsNOiEl9dw26nhfMcDcfQDqT9KoDXJrj/kG6NqF0vaR0ECfnIQT+ANAFl9OU9qjOmL6VHv8TTDK2+lWg7b5XmP4gBR+tOFv4jI+bU9NB/2bJ8frJQA9dNX0qZNPQdqqtB4lX/V6hpb+oezcfqJKDc+I4P9ZpdldL6290VY/wDAXXH/AI9QBox20a9hUyqq9BWN/wAJFawHGqWt5ph/vXEX7v8A7+LlPzIrXgmhuIlmglSWNhlXRgykexFAD6KKKACiiigAooooAKKKKACiiigAooooAKKKKAM/UtH0/UJBNNCUuVHyXELGOVfo6849ulVdmv6d/q3j1i2H8L4iuAPr9x/xC/WtqigDN0/W7C8nFqXe2vMc21ynly/gD94e65HvWlVfULGz1CDyL22iuI85Adc4PqPQ+4rN/s3VNP50nUDNEP8Al1vmLr9Fk++v47vpQBtUVjR6/DC6w6xby6VKSADPgwsf9mQfL+BwfatkEMAykEHoRQAVV1TT7XUrRrW6QshIZWU7WRh0ZWHKsOxFWqKAMOz1C60y5TTtbkDq7bbW/wAYWb0R+yyfo3bB4rcqK7tre8tpLa6hSaGRdro4yGFYiT3Ph1xDfyyXOkkhYrtzue2/2ZT3T0ft/F/eoA6CihSGUMpBB5BHeigCnqcjR27sv3gpx9ap+CVRfB+kFP47OJ2PqzKCx/Mmr1+m6Ouc0DUY9BnOj6g3k2bSFrG4bhBuOfKY9iCTtzwRgdRyAdbRQOlUNb1ey0m3El05aR+IYIxulmb+6q9z+g74oAz7QiPxrqiR/dktbaVx/t5lXP1Kqv5Ct8Vz/hm1ud1xf3wUXl5J5sqqciMYAVAe+1QBnucnvXQCgAooooAKKKKACiiigAooooAKKKKACiiigAooozQAUVlXniDS7ac232g3FyOsFsjTSD6qgOPxxUY1LWrj/j00B41PRry5SP8ARd5oA2aKxtnieQjM+kW47gRSSn89y/yp32bxDn/kKaf/AOATf/HKANeisfZ4njJIm0i4HYGKSIn8dzfypDqWsW//AB96BJIo6vZ3CS/o2w/pQBs0Vl2Wv6XdXAthcGC5PSC4RoZD9FcAn8M1qUAFFFFABRRRQAUUUUAFFFFABRRRQAUUUUAFFFFABRRRQAUUUUAFFFFABRRRQAUUUUAFFFFABRUN7dQ2dtJcXEixxRKXdmPCqBkmsS0s73XY1vNUluLWzkG6GxicxsU7NKw+Ykj+EEAdDmgDoNy7tu4Z9M80tZB8MeH/AC9n9j2YHYiMAg+ueuaqXcd34dQ3lvcXF3pac3EEzGSSBO7xsfmIHUqSeM4PGCAdFRTYpEljWSNgysAVIOQQehp1ABRRRQAkjrGjSSMqIoJZmOAB6msHTlfXb6PV51YafCc6fEwx5h/57sP/AEEdhz1Iwl0f+Eiv3sEz/ZNs+Lp+1zIP+WQ/2Afvep+X+9XQAADAGBQAUUUUAFNlkjiiaWV1jjQFmZjgADuTVTVtUtdNiRpy7yynbDBEu6SVvRV7/wAh1JFZ8Wl3Wqyrda+EEKkNDp6NujQjkGQ/8tG9vujtnrQA03V9rx2aa0llpp4a9K4kmH/TIHoP9s/gO9a2m2Npp1qLazhWKMEk45LE9WJPJJ7k8mrNFABRRRQAUUUUAFFFFABRRRQAUUVT1fULfTbKS7uWIjQdFGWYk4CgdyTgAdyaAJNQvbWwtXurydIYUGWdzgD/AOv7VkJJrWtfNbh9IsT0lkQG5kHqEPEY92yfYU7S9MuLy5j1fW0H2hTutrTOUtR2P+1Jjq3boPU7tAGdpui6bYSmeGDzLkj5riZjJK31dsn8OlaNFFABRRRQAUUUUAB6Vj3Ph+z81rnTZJNLumOTJakKrH/bT7rfiM+9bFFAGEur3emSLD4gijjiY7Uv4QfIY9t4PMR+uV9+1boIIyKbIiSRtHIiujAqysMgg9QRXOuH8LOrKXfQmOGBOTYk9CP+mX/oH+70AOkopFIYAjkUtABRRRQAUUUUAFFFFABRRRQAUUUUAFFFFABRRRQAkiLIjJIqujDBVhkEVjHQVtWL6JeS6Yc5MKjfbn/tmeB/wErW1RQBi/2tfWHy61pzqg/5erMGWL6sv30/Ij3rUs7q1vbdbizuIriJujxuGB/EVNWXe6FYz3DXdv5theN1uLVtjt/vD7r/APAgaANSkZVZSrKGUjBBGQRWL9o17Tv+Pq2TVrcf8tbYCOYD1MZOG/4CR/u1e0zVtP1EstrcK0qf6yFgUkj/AN5Dhh+IoAy2iuPDZMlrHJcaL1e3Ubnsx6xjqyeq9R/DxxW7bTw3VvHcW8qSwyKGR0OQwPcGpK5LVrpPD2pS3Gl297MrNvurCKyldJCeS8TKpUP6jOG74PNAHWMu4YrM1HTo7iN0kjV0YYZWGQR6EVVtPFujXcPm251CRQxViunTnaw6qcJwQeoqVvEemkf6vUv/AAWXH/xFAHMatoq2P2NLGe9s45byONkt7uSNSrZyMBsD8K3dJ0C0tZmnjgHnP9+ViWdvqxyf1rP8Q69p7tp22PUOL+JjnTpxxz6pWzH4i00D/V6l/wCCy4/+IoA1oYxGvFSVj/8ACSab/wA89T/8Flx/8RR/wkem/wDPPU//AAWXH/xFAGxRUVpPHdW6TxCQI4yBJGyN+KsAR+IqWgAooooAKKKKACiiigAooooAKKDWJrOpXL3iaRpIVr6Rd7yMMpbR5xvb1PUKvcj0BNAE+razDZzpZwQyXl/IMx20ON2P7zE8Iv8AtH8Mniqy6Rfaj+81y8Pln/lytHKRD2Z+Gf8AQe1X9G0u20uB0h3ySytvnnkO6SZv7zHv9Og6AAVeoAhsrS1soBb2dvFbxDokaBR+QqaiigAooooAKKKKAIL2ztb6AwXltDcRHqkiBh+tZTaTf6b+80O8LRD/AJcrty8Z9kflk/Ue1blFAGZpOsQ3sr2ksUlnfRDMlrNgOB/eUjh1/wBoZH0PFadUdY0u21OFBKXimibdBcRHEkLeqn+Y6EcEGqui6lcG6k0nVFRNQhXeGQYS4jzjzE/ky/wn2IJANiiiigAooooAKKKKACiiigAooooAKKKKACiiigAooooAKKKKACiiigAooooAKKKKAOc8ZN5ltaWrcxT39vFIPVTKuR+PSujrB8U2LXthLCj+XIcNHJjOx1IZW/AgVY8Oa1FqkBilUW+oQAC5tieUb1Hqh7N3+uRQBrUMAwKsAQeCDRWL4l1n7EgsbHbNqtwpEEXUJ/00f0Qfr0HNAEfgVsaBDADlIJJoI/8AcSVlX8lUD8K3qzPDtimn6bb2cZLLCgXcerHuT7k5P41p0AFYutXVxeXn9h6bI0czKGu7hP8Al2iPp/00bnb6ct2GZ9d1KS0EVnZIs2o3RK28Z+6uOsj+iL1PrwByRU2i6bFpln5Ku0srsZJ5n+9NIerH/DsAAOBQBPZWtvZWkVpaxLFBEoVEXoBU1FR3VxBa273FzMkMMY3O7thVHqTQBJWPfavLLdPpuixJdXiHE0jE+Tbf75HVv9gc+uBzUHmahr/EJn07Sj1l5S4uR/sjrGvv949tvWtmxtLaxtUtbOFIYUGFRBgf/r96AKmk6TFZSvdzSvd38oxLdS/eI/uqOiL/ALI/HJ5rRoooAKKKKACiiigAooooAKKKKACiiigBHbapNc9ZJ/bXiKS7k+ay0xzHAp6PcY+Z/wDgIO0e5b0Faet3S2en3Fy3IhiaQj6An+lReE7U2nhuxiY7pDCJJW/vSP8AM5/FiaANSiiuR8U+KNZ8P6jbtdaFZvo897BaLdLqOJsyMF3eUY8YUkk/P0BPtQB11FcVYeN5LrTtZvok0porHWZNPieW/EEUiKiHdvII3ZYjA9KxYfir9rv9HhtNPgRNRNpjzJ9x/e3ctu+0rwwHl7gw6gjigD0+iud+IviiDwf4Uutalha5mTCW1pGC0tzKxwsaKOWY8nABPBqg/jzTW8VaBp9rNHdadrWmXF5bXUCPJvZHhCjKghVKyNktjkAZzQB2NFcHH48v5PBtp4qk0OG1069ezNs0l6GYx3EyJlwFAUhX3dTzx71ueDdbvPEPgu31qOG2F1cJIY03kREq7KvPJwcDnnrQB0FFeMH4x61beHJ9a1Lw7pUMX9gjVoEi1MlmZzIEjIdEHWJs4JPIwDXbeM/FWt+H9AOvQ6DaX+nw2i3FwxvzFLuP8CJ5bBicgDLDJIFAHY02REkjaORFdGBVlYZBB6giuf0LxJ/aHjDXNBmWCF9PW3eJN/711kj3MSuex44roqAMDw6zade3Hh+ViyW6iWzZjktbscBc9yhBX6ba36wvE3+j6no2oLwy3Jtn90lUjH/fSofwrcQ5UGgBaKKKACiiigAooooAKKKKACiiigAooooAKKKKACiiigAooooAKpanpWn6kFN3bq8ifclUlZE/3XGGH4GrtFAGL9n1zTv+PO6TVLcf8sbo7JgP9mQDB/4EP+BU+21yzmuFtbkS6fdscLBdLsZj/sn7r/8AASa16ivLW2vLdre7t4p4W+8kihlP4GgDJ1LSriO6bVNHZIr0486JziK6Udm9G9H6jvkcVY0jUINShcxh4Z4jtnt5RiSFvRh/IjgjkVB/Y95Y/NouovEg/wCXW6zLCfYEnen4EgelZmr3JEyXV9BJoepRDbFej97bSD+47DHyH0cKR1BzQBd8SId2m/8AYRh/ma2UQ4rl7rV4786dBOi297HfwNJFu3Ky8/vI2/jQ+vbocGuuT7tAEew0oQ1JRQACiiigAooooAKKKKACiiigAoooPSgDP17UY9N02e8kVmES5Cr1c9Ao9ycD8aj8NabJYWTSXTLJf3TeddyDu5H3R/sqMKPYe9UNbxd6/o+nsfkM7XMg9REuVH/fZQ/hXR0AFFFFABRVPWtSstH0i61XUbiO3tLWJpZZJGwqqB61wtt8T7abwZ4Z8RyWrQDU9QSx1C1MUjzWMhjkLRtGo3h1ZACCOhz05oA9Gory/wCIXj/xDofiq50vSrTTZbaHTTdrJcW10zNKMYhzGpXcwORXRWviPWLj4c2niSG00xrprcXF2l1PLaQwIATJkmN2G3GOV5waAOuorzix+I9yNc03S9astM0wz6tNps0ovTJEzC0W4jMTsqZLb1XBXqDjNaV343uLLxjbaJc2OmSQXV99jje21QS3KkqzBng2AqMLz8xxnPNAHa0VheA9bm8ReGYdVuIY4ZJJ7iMpGTgCOd4wefUID+NbtABWX4k0+W8s1ns9qahaN51o5/vAcof9lhlT9c9hWpRQBT0a/i1LTLe9hBCTIGCt1U9wfcHI/CrlYPh4/ZtX1jTgfkjuhPGPQSqGI/773n8a3qACiiigAooooAKKKKACiiigAooooAKKKKACiiigAooooAKKKKACiiigAoorGPinw8P+Ytb/AJmgDVniEimuf1fQ7e7dJJIz5kf+rlRikif7rKQR+Bq3/wAJV4e/6C1v+Z/wpj+KPDpH/IVtvzP+FAHPJZ6m2uvp7a5qxtxarIE+0AHJYj7wG7oPWug0XRbWxDeRCELndIxJLOfVmPJP1NZEXiLQB4rkk/tO32fYVXdk4z5h46Vsr4p8PAf8ha2/M/4UAbKKFXAqrrGow6ZZNczKzksEiiTl5XP3UUdyT/j0FZ8vi7w3FE0kmsWqIoyzFiABWTo2u6RqWqLq9/fxRvzHYWr5zCp43MP+ejfoOPXIBvaFp80Bl1DUSkmpXWPNZTlYlH3Yk/2Rn8SSe9alFYt1qtxe3ElhoKxyyI22e8kGYID3HH33/wBkdO5HSgC3q+q2+neXGVkuLubPkW0IzJIfYdgO7HAHc1TttJuL24S+15o5XRg8FmhzDAR0P+2/+0eB2A6m5pOlW+nmSUM9xdzf6+6mOZJPqewHZRgD0q/QAUUUUAFFFFABRRRQAUUVm3evaNayGKbUrYSg48tX3vn/AHRk/pQBpUVjnW5ps/YdF1O59GeMQKf+/hB/SjPiW46Lplgp9S9ww/8AQB/OgDYqK6uba1j8y5uIoE/vSOFH61mf2NcTc32t6jP6pEywJ9PkAb82NS2ugaNbv5kenQNL/wA9ZV8yQ/VmyT+dAEZ8R6W5Is3nvz/06QPKv/fQG39aQ3+tXH/HpoYhXs97cqn/AI6m8/nitgUUAcd4tttcl0S9a51OCJRbuTDa23X5TwWcnP4AV1OmOsmm20i/daFCPoQKg1WMSQsrLlSCCPUVQ8C3BbRBp8rEz6c5tHz1Kr9xvxQqfzoA3qwD4bF34jk1jWL1tQSMMlhZtGFgtVZdrHbzvkI3DcegJAAyc79FAHmmmfD+S4N/5n/Epa28Tz6pp3lxRvEyNAIstGeCCGfjgggGs7X/AAHrsnjfStWl2ayLSTTgl48MMTwiO6keUKqgbVCMOnXOOa9cooA5n4gaXeXOnJqmh2FtPr9lxZTSIjSQI7KJjFv+USGMMBnAzgE4zXN/D/Qb+DxhNfNp2oRaUthNEkmpxW8M4nmmV5QiwYBRtgLFxnIXaSC1elUUAea6x8PNQi8I2nh+z1q81XTbWeySLTruK3ES28VxGxDMEDPtRD1POO5Nb/w90E2Xw5s/D+rWMcaiOWKW2ONoRpHwvHGNpHArq6KAPCtQ8A3tlJrdrpPhU2t5cefa6cljaWi6e9o42qsznEq5VmD4IIy2wHivU73wz/aWrafcajes+naeI5LfTI1xF56dJJGPMm3gqvABGSCcEdFRQBynh7Qnt/iJ4n1650+FTdi1jtboqpdkWLDqD1A3dq6uiigDA8cbm06zijkaKSS/gVHUAlTuznB47GpodO1VkB/4SK5H/btD/wDE1V1qT7d4psbFOUsUN3N6b2BSMfkZD+AroIRiMUAZn9m6r/0MV1/4DQ//ABNH9m6r/wBDFdf+A0P/AMTWtRQBk/2bqv8A0MV1/wCA0P8A8TR/Zuq/9DFdf+A0P/xNa1FAGT/Zuq/9DFdf+A0P/wATR/Zuq/8AQxXX/gND/wDE1rUUAZP9m6r/ANDFdf8AgND/APE0f2bqv/QxXX/gND/8TWtRQBk/2bqv/QxXX/gND/8AE0f2bqv/AEMV1/4DQ/8AxNa1FAGT/Zuq/wDQxXX/AIDQ/wDxNH9m6r/0MV1/4DQ//E1rUUAZP9m6r/0MV1/4DQ//ABNH9m6r/wBDFdf+A0P/AMTWtRQBk/2bqv8A0MV1/wCA0P8A8TR/Zuq/9DFdf+A0P/xNa1FAGT/Zuq/9DFdf+A0P/wATR/Zuq/8AQxXX/gND/wDE1rUUAZP9m6r/ANDFdf8AgND/APE0f2bqv/QxXX/gND/8TWtRQBk/2bqv/QxXX/gND/8AE0f2bqv/AEMV1/4DQ/8AxNakskcUbSSusaKMszHAA9Saxzrv2slNDs5NRPTz8+Xbg/8AXQ/e/wCABqAJP7N1X/oYrr/wGh/+JrF1bUvsKzr/AMJNd3ckKkzRwW0DeWP9tiu1P+BEVc1S2aOze88Taq7QDj7JaBo42J6Lx88hPTGcH+7UUNlDFaf2prEEOn6fZgzW1gigJCB/HIBw0noOgPTJ5oA821vw/cakbK91a8l0W2nulNtbwQL5gT+KeUBQqLyuRt7jJ7V60mm6rtA/4SK54/6dof8A4mqWk2Ul0LnUtVtx59+mwwSDPkwfwxH3Oct6k+wqbw5PJY3L6BduztCm+zlc5M0HTBPdk4U+2096ALP9m6r/ANDFdf8AgND/APE0f2bqv/QxXX/gND/8TWtRQBk/2bqv/QxXX/gND/8AE0f2bqv/AEMV1/4DQ/8AxNa1FAGT/Zuq/wDQxXX/AIDQ/wDxNH9m6r/0MV1/4DQ//E1rUUAZP9m6r/0MV1/4DQ//ABNH9m6r/wBDFdf+A0P/AMTWtRQBk/2bqv8A0MV1/wCA0P8A8TR/Zuq/9DFdf+A0P/xNa1FAGT/Zuq/9DFdf+A0P/wATSNpuqhT/AMVFdf8AgND/APE1r0jdDQBydrFc2/jSwF1fy3fmW86oWiRNpGw/wgf5FdbXKeK2axktdXUHFhOJpMd4iCsn5KxP/ARXVKysoZSCpGQR3FAC0UUUAZXirTE1TRpYxY2V7dwZuLGO8XdCLlQTEzD0DYPt1HNedeHtF8R3HizRr670/VGlWdbnWpNSgtIovNW3dEeFoPndgW2gHcu0nJyBXrVFAHh/jjwbeT+Mr/8A4k+tRaaJ4biyk0a1gk847cyiZpZAeXLDbgDAHXNbNv4Pv5vg/LBNoDHWp2dprFLyS0+0RmUqFkEUoXcYDyu7buPavV6KAPOtC8O2A8U6NfW2heKtPOntKytf3v2iI7oTHg753K4B42ir+l+CdV0u4uf7N8Tra2817PdALpcLTDzpWldTI2c8uQDjoBXbUUAcz8L9MvtI8GW9hqMJhuFubp2QkH5XuZHU8eqsD+NdNRRQAUUUjssaM7sFVQSSegFAGBZNu8YattzhY7dT9drH+RFdBXNeEN10lzqzqQdQna4UHqI8BY//ABxVP1JrpaACiiigAooooAKKKKACiiigAooooAKKKKACiiigAooooAKKKKACiiigAPSmEN6mn0UAR4b+8fzprB8feP51NSN0oAwYt/8AwmEvzH/kHr3/AOmjVtAPj7x/OsmL/kcZf+wen/oxqZqkkms3r6JaSMlrFj+0Z1ODgjIhU/3iPvHsp9SMAEUO7xFfLPknR7WTMQzxdyqfv+8akcf3iM9AM7N5dW9javdXlwkMEYyzu2AP/r+1VdQ1K20wQ6faW5uLtkxb2cGAQo4BPZEHqeOwyeKjsdIlluk1LWpUurtDmGJf9Tbf7gPVv9s8+mBxQBB5eoa//rhPp2lH/llkpcXI/wBo9Y0PoPmPfb0rbtYIbW3jt7aFIYY12oiLhVHoBUlB4GTwKACis2717RrZ/Lk1GBpf+eUTeZJ/3yuT+lQ/21cTZFhomoz+jyqIE/8AHyG/JTQBsUVkf8VJcd9N09D6B7h//ZAD+dINFmmx9v1rUrj1SOQQL/5DAb9aANK7u7WziMt3cw28Y6tLIFH5ms0+I9NfK2f2q/YdrW3eQf8AfWNo/E1NaaDo9rIJYdNt/NHSV03v/wB9Nk/rWlQBj/btcuP+PXREtx2a8ulU/wDfKBv5igWOuz/8fWtx2691s7UKf++pC38q2KKAMf8A4RzTZMG8N1fn/p6uHkU/8Bzt/StK0tLWzj8u0tYLdP7sUYUfkKmooAKKKKACiiigAooooAjuE3xmuS1F5dD1ga1DG8kBURX0SDJaMEkOB3ZMnjuCR6V2NUb+2EikgUAW7eaG4gjuLeRZYpFDI6nIYHoQafXFwNfeG7hnsoWudNdi0tmuN0ZJyXi/mU6HqMHg9TpOpWOqWgurC4WaPODjhkPdWB5U+x5oAt0UUUAFFFFABRRRQAUUUUAFZ+v6rDpFgbiRWlldhHBAn35pD0Uf49hknpUOua9aaWy24Vrq+kGYrSHl29z2Vf8AaPH16VlaZp93d3/9qas6S3hBWNU/1duh6on9WPJ9hgUAW/DFhNDHJcXjiS9uZDNcuOhc9h/sqAFHsK6AdKjgjEaAVJQAUUUUAFFFFABRRRQAUUUUAFFFFABRRRQAUUUUAFFFFABRWfqWs6fYyi3kmMt0wyttApklb32ryB7nA96qk6/qP3RHo1ue52y3BH0+4n/j1AGjqOoWWnQedfXUVvHnALtjcfQDufYVnf2jq2ocaVp/2aE9Lq+UqD7rEPmP/AttWdO0XT7Kb7SsbT3eMG5uHMkp/wCBHoPYYHtWjQBjxaBbyyLPq08uqzqcj7RjykP+zGPlH1IJ96tavqVvpcCF1eWaQ7ILeIZklb0UfzPQDk4qPWNVWyeO1toTd6hMP3NshwSP77H+FB3J+gyeKbo+lG2nfUL6YXepSrtebbhUXOfLjH8Kj8z1JNAEWnaZPJeLq2sskt6ufIiQ5jtVPZfVvV+vYYHFVbg/25rXkD5tO06UNJ6T3A5C+6p1P+1gfwmrXiS+njWHTtPYDULwlYmIyIkH35SPRQePUkCrek2EGn2MVnbKViiXAyck9ySe5JySfU0AWhHxWXr+nyXduj2rrFfWz+daynorgdD/ALLDKn2PsK2KZIuRQBV0TUY9T09LlEaJ8lJYm+9FIpwyH3B/PrV2uc1A/wBiar/bC8WVwVj1BeyHok/4cK3tg/w10Y5FABRRRQAUUUUAFFFFABRRRQAUUUUAZ+qW4kiYFQwIwQRwRWN4Tvjp1wPDl4xAUE6fKx/1kY/5Z5/vJ+q4PY107qGXBrA1/SYryExyKcAhlZThkYchlPYg9DQB0NFcrpfiKawdbHxE4XkLFqG3bHJ6CTtG3/jp7Y6V1QIIBByD0NABRRRQAUUUUAFFFFABRRQSFBZiAB1JoAK5fxPdnVLs+HbRiY+DqMqnhUPIiB/vP39Fz6ik1HX5tSdrLw6/yZ2y6htzGnqI88O3v90e/Sr+g6TDY26xQoQuSxLHLMx5LMT1JPJNAGjYwiOIAAAAcADpVmgDAxRQAUUUUAFFFFABRRRQAUUUUAFFFFABRRRQAUUUUAFFFFABRRRQAUUUUAFFFFABSN0pay/EepPp9jm3iE97M3lWkBOPMlI4BPZRgknsAaAOXutfW68e3Gh6S5TVTZBJPNjwLdBISZSDw3BBUDqSO2avpqFta2S6bodzb2trGSJdTunGwtn5imf9bITkk/dBPOelYeq/Di21HQzHJqN0mtMZZpL+KQxmaaRcNuxz5ePlC54FQeBoZLOK3tPK06G9B8pVvLUHzHThkEq4YOMfdYMccgsOaAOr0q/0WxicaXFfanLKd01xDA0rTN6tKQFP0zgdgBV37br1xn7No0VsvZry5Gf++Yw38xR/bF5bHGpaLdxKOstqftEf5Lh//Hat6fq2magxSzvoJpB96MN86/VTyPyoAqfYNbuObvXBAvdLK2VPw3PuP5YpR4c0x8G8W41Bh3u52lH/AHyTtH4CteigCK1tba0i8q1t4YI/7saBR+QqWiigAooooAKKKKACiiigAooooAKKKKACiiigAooooAKDyKKKAKd3ZrIDgVzmoaIVuje2cs1neYx58BwzD0YHhx7MDXX0x41ccigDl7fXtYscJqWnrfRj/lvZ/K/1MbH+TH6VpWfijQrlhH/aEdvMf+WV0DC/5PjP4VbmsUboKoXekRzKUkjSRT/Cy5H5GgDcR1kQOjBlPQg5Bpa41/C1grForVYGPUwM0RP4oRQNBZRtW81NR6fbpj/NqAOyqK6ube1j8y6uIoE/vSOFH5muSPh8SY8251Fx6NfTY/Rqkt/C+nJJ5gsIDJ3d03N+Z5oAv3Hi3R1JSyebUpBxts4zIuf9/hB+JqjPe+IdU+RSmkW56iIiWcj/AHiNq/gG+ta8GmqoA2jAq9Daog6UAYujaHb2gYxR4ZzukkYlnkPqzHlj9a3oYljHAp4AA4paACiiigAooooAKKKKACiiigAooooAKKKKACiio7q4gtYGnuZo4IkGWeRgqj6k0ASUVif21c33y6Hp73KH/l6uMxQD3GRuf/gIwfWl/sN7z5tcvpL/AP6d0HlW4/4ADlv+BE/SgB82v2rStb6ZFLqk6nDLbAFEP+1IflX6Zz7UwWOsah82pX4s4T/y7WLEEj0aU/Mf+Aha14IooIlhhjSKNRhURQAB7AU+gCrpunWOmwmKxtY4FJy20csfVj1J9zVqiigArJ1XVJVuv7L0mNLjUSAX3f6u2U/xyEfoo5b2GSIr7Ubq+vJNL0VlDxttu7wjKW3H3V7NJ7dB1PYHQ0rT7XTbUW9srYJ3O7tueRj1ZmPJJ9aAI9G0uLTo3YyPc3cxDXF1JjfKff0A7KOAKn1K8t7CymvLqTy4YULu3sP5n2qwelYN5DPqmupFNE6adYMsmGGBcT9VPuqdfdsf3aAF8PWlw7y6tqEZS9vAP3Z/5d4h9yL6jOW9WJ9BW6BgU2NcCnUAFFFFAEFzCkkbxyIrxupVlYZDA8EGsfw7M+n3beH7p2YRp5ljKxyZIem0nuyZAPqCp9a3mGRWTr2nve2ym3kEN7bv5trMRwkg9f8AZIypHoTQBr0VV0q5kvNPhuJraS2lZfnhkHKMOCPfnoe45q1QAUUUUAFFFFABRRRQAUUUUAFNkRXXBp1FAGRqGmpKjKyBlYYIIyCPSsKGz1PRm/4k115cA/5dJwXg/wCA/wASfgce1doeahlt0ftQBgQeK1i+XV9MurM95YlM8R/FRuH4qK19P1nSdQx9h1K0uCf4UlBb8utRT6crdBWXf+H7O6z9os4Jvd4wx/WgDp6K4z/hGrePHkfaoAOghupYwPwVgKd/Ycmf+P7U/wDwOl/+KoA7GqGoa1pOn5+26laW7D+F5QG/LrXOf8IzbyZ8/wC0zg9RNdSyA/gzEVesPD9na4+z2kEP+5GFP6UAE/irzvl0jS7q7PaWZTBEPxYbj+CmqUmn6jrDZ1q686E/8ukIKQf8CHV/+BHHtXQw6eq9RVyOFE6CgClYafHCiqFCqBgADAArQVQowKWigAooooAKKKKACiiigAooooAKKKKACiiigAooooAKKKKACiiigAooooAKKKKACiig0AMmkSKNpJGVEUFmZjgADqTWBoiPql82v3CsEdDHYRsMbIT1cjsz4B9lCj1o1ljrWp/2HHk2cO2TUWHRs8pD/wAC6t/s4H8Vb0S4HSgBDHxXNeIbS2tbl7+6hWXTboLHqUZHC44ScdwV4BI5xg/w11VQXESyIyOiujAqysMhgeoNAGNHeXeglYtUle60w4Ed+eXh9BNjt/00/wC+sdTqX2m6bqcam8s7e5GMozICR7qeo+orL0CRtPun8O3RLxqhexd+fMg6FD6smQPdSp9aVrS70AmXS4nutMzmSxXl4fUw+3+x/wB846EAm/sWe350vWL22HaKZvtEf5P8w/BhR9q8QWn/AB86bb36D/lpZy7HP/bOQ4/8fNaWn3lrqFol1ZzLNC/Rl9e4I7EdweRU9AGTF4i0oyLFczPYzHgR3kZhJPoC3B/AmtVWDKGUgg9CKSaOOaJopo0kjYYZWGQR7islvDunxktp7XGmOTnNnKUXPunKH8VoA2KKx/K8RWn+qubPU4/7s6GCT/vpcqf++RSf28LfjVNNv7A93Mfmxf8AfcecD64oA2aKr2N9Z30Xm2V3Bcp/eikDD9KsUAFFFFABRRRQAUUUUAFFFFABRRRQAUUUUAFFFZmpa3a2dwLSNZbu9YZW2t13yY9T2Ue7ECgDTpkkkcaF5HVFHUscCscW/iDUBuuruLSYj/yytgJZse8jDaPwU/WpIvDWjhhJc2pvpR/y0vHM7f8Aj5IH4ACgAm8RaBGxU6nayMOqxP5jD8FyaYPEGksNy/a2HqLOX/4mtiKOOGMRxRpGg6KowBTqAMU+ItHT/WSXEfu9pKB/6DVi01vRbp/Lt9Ts3k/uCVQ35HmtKoLyys7yPy7y0guE/uyxhh+tAE4IxxRWMfDlnD82mT3elvnP+jSkJ+MbZT9Ka1xr2m83NvHqtuOstsuyYD1MZOG/4CQfQUAbdFVNM1Ky1KEy2c6yBTtdeQyN6Mp5U+xFW6ACiiigAooooAKKKKACiiigAoorMvtcsba4NrG0l5eD/l2tl8yQf72OF+rECgDTqnqWp2GmqpvbpIi5widXc+iqOWP0FUfK17Uc+fMmkW5/ggIlnI93I2r+Ab61c03SNP092lt7cee/+snkYvK/1dsk/nQBT+163qIxY2a6dAf+W94MyEf7MQPH/AiPpUlroNms63V68upXanImuju2H/YX7qfgBWtRQAUUUUAFFFNlkjhiaWWRY40BZmY4CgdST2oAdWBLd3OvSva6XK9vpyMUuL5eGkI6pCf0L9ugyeQ0/aPE3BEltohyCDlZL0fzWL9W9h134o44YkiiRY40UKqqMBQOgAoAjsbS2sbSO0tIVhgjGEReg/z61NRRQAGm7eadRQBmeJJ76DRrh9MaEXu0eSJWAVmyOMnjJ6DPGSK5i38bukcVvHp9/f3rSzLLbuqxyw+UU3p8uVcjeCCOCO9djf2sV1CYZ4kljOMqwyDjkVlNoWnFIo/7PttsLmSIeWPkY9SPc9/WgDnG8VXWmzyXd7czT2lv/aLSRhVyyxSII+3YMRn863tK8SXd5qNvYSaNLbTSJJI/mSjCojqpZePmB3gjp3qVdC09XLiwt9x35Pljnf8Af/Pv61a07SbGzeN7ezhiaJDGhVcFVJyVHtkDigDUpGXNKOlFACAYpaKKACiiigAooooAKKKKACiiigAooooAKKKKACggelFFADdi+lHlr6U6igBAi+lLiiigAooooAKKKKACiiigAooooAKKKKACiiigAooooAKKKKACiiigAooooAKKKKACiiigAooooAKzPEOpNYWirbost7cP5NrEejyHuf8AZABYn0BrSdgqkngDrWBocUuoXz67dxuhkUx2UTjBihz94jszkAn0AUdjQBe0LTk06xWASNLIWMk0zfelkblnP1P5DA7VpUijApaACkYZFLRQBka9p7XtqvkSCG8gcTWsxH3JB0z/ALJBII7gmrGhaiup6es/lmGZWMc8LHmKReGU/wBD3BB71dkXIrA1BJNL1ZdYt43aCfbDfxoCTjokoA7r0Pqp/wBkUAWdQ0ueG7fU9FdIbxuZoX4husf3sfdb0cc+uRxVnR9Vg1JXQI9vdQkC4tpeJIj7+oPZhwe1X6ztY0mK/aO4jla1voQfIuox8yZ6gjoynup4/HBoA0aKyNM1aX7WNM1aJLXUMHyyp/dXIH8UZP6qeR7jmtegAooooAzr7RNKvJfOmsoxP/z2jzHKP+Brhv1qv/ZmqWvOn61K6/8APK+jEy/gw2uPxJrZooAxv7S1a14v9FeVe8tjIJR+KttYfQBqsWWuaTdzCCO8RLj/AJ4TAxS5/wBxsN+laNQXtnaXsXk3lrBcR/3ZYww/I0AT0VjDQI7fnS7++08joiS+ZH/3w+QPwxR5niOz/wBZDZapGO8TGCT/AL5bKn/voUAbNFY48RWER26jHc6Y+cf6XEVT/v4Mp/49WrBNFPEssMiSxsMqyMCD+IoAfRRRQAUUUUAFIxwKU9K57W5ZtU1FNBtJXiVk829mQ4aOEnAUHszkEA9gGPXFABLeXmuXD2ukTG3so2KXF+ACSR1SLPBI6FjwOgyemtpWm2Wl25hs4QgY7nYks8jd2Zjyx9zU9rbw2ttHbW8SRQxKFRFGAoHQCpKACiiigAooooAKKKKACiiigDL1bRobyYXlvK9lqKDCXUQG7H91x0dfY/hg80zSNUme6Ol6pEltqKKWAU/u50H8cZPb1B5Xv2J16oa5pkeqWgj8xoLiJvMtrhPvQyDow9fQjoQSKAL9FZnh7UZL60dbqMRXtu5huoh0WQdx/skEMPYitOgAooooAKKgv720sLc3F7cxW8Q6vI4UfTnvWZ/amo3/AMuj6cyxH/l7vQY0+qp99vx2j3oA2XZUUszBVAySTgAVjvr8dwxi0W1l1R84MkZ2wKfeU8H/AIDuPtQmgR3DCXWrqTVHByI5BtgX6RDg/wDAtx962FVVUKqhVAwABgCgDG/svUb/ACdY1FljP/LrZExJj0Z/vt+BUe1adjZ2lhbi3sraG3iHRI0Cj68VPRQAUUUUAFFFFABRRVTVdQtdNtvPunIBYJGijc8jnoqjqSfSgCW+u7axtXuryZIYYxlnY4A/+v7VixWlzr0q3WqwvBpyndBYOPmlIPDzD9QnbqcngS6fp91fXceqa2oWRDutrIMGS2/2iejSe/QdB3J26ACiiigAooooAKKKKACjAoooAMCiiigAooooAKKKKACiiigAooooAKKKKACiiigAooooAKKKKACiiigAooooAKKKKACiiigAooooAKKKKACiiigAooooAKKKKACiiigAooooAKKKKACiiigAooooAKKKKACiiigBCM0m3HNOoPSgDjvGniPU9J1aKz0+FpzJp9xcqiWzTMZI2QKCARhTuOT9Ks6b4xtbq1tG8rzZJ/syFoWBjLzIWG0nqAVIq7q+h2OoXa3VzAzzJG0SsJXXCNjcvBHBwM/QVTbw7pytE8NlDDJAqLCUBCpszs+UEA7cnH1IoAiPjmxNlFcx2V1I0rLEsS7d/mnfmM5OAwEbE/h6itTQ9ej1e4ljt7K6jSIIXkmAXBZFcKVzuBw3PHBFZ1r4ctBZPb3UUc7S3Ju5ZFTy8zE/fXByp9MHPvWzpun29pLNNDGVknKtKxYncQAoJyfQAUAaFNK85p1FAAKKKKAK2p2FrqVo1reRCSMkMOcMrDoykcgjsRzWVHf3eiyra61IZrJiFh1EjGPRZuyn/b+6e+D13qbIiSRtHIiujAqysMgg9iKAHUVz/k3fh35rNJbzSM/NbjLS2o9Y+7J/sdR/Dn7tbVldW97ax3VpMk0MgyjocgigCaiiigAooooAKKKKAAgEYIyKyZvDuktK00Fu1lOeTLaOYWJ9TtwD+INa1FAGN9j1605tNUhvk/553sW1v+/keP1U0HWbm2/5CejXkA7y24+0R/8AjvzD8VFbNFAFPT9U07UM/Yr2Cdh95VcblPoV6g/WrlU9R0rTdRwb2xgnYdHZBuX6N1H4VT/se6t+dM1q8gHaK4P2iP6fN8/5MKANK8lWOFmY4AGSfQVk+CombSTqkqkT6lIbps9Qh4jX8EC/jmsvxVea9b6JepdWFvcKbd1860m2lcqeSj9PwY11GmIsem2sa/dWFFH0AFAFimTzRQRGWeVIox1Z2AA/E0+vKv2pI/D83wn1OPWPs73ghdtNilYktOMconRmAPHBI6igD1WmQTQzx+ZDKkqZI3IwIyDgjiuXu9W8K6ss11L4h83T5tKlaSNLgrbtbh9ry7lxgg5XIYcZrmf2b73Qf+ES1LSNFmtFS11rUXjtoMARQPdymIheylcEeooA9Cn1rR7d7iObVbJJLZGknQzrujVRliwzkADk1Guv6O1jeXqahC9vZOI7l0ywjYqr4OP9l0P0YV4z4t0PUIdD1i3k8NXMM9rqWuanNqRijETW01veeXiQHcSfOjG3HGDnpU3hazuG+GvixdWPh6+W31ZLi7udTtWFrBEmn2rGXygWLMoAwu4ZPcdKAPZIta0uWGwmS8TZqMnl2hII81trPgA99qMfwpL3XNFsklkvNY0+2SGZYJWluUQJKwBVGyeGIIIB5IIrxjwDHFodx4S8OzyXUcUOsXOp2tze6dJZm7jNpcmQBSSgZfMBCLtGxfujFXbbRNd1z4XxvpelzDX/ABLNdasLyW6ktorHzmyjOVO4uIvKVFwRlcnABoA9b/trSf7TXTP7QgN60hiEIb5t4jEhXHrsYN9DVXTvFXhnUryWz0/xBpd5cxKzSRQXSO6hfvEgHPFeReGF1K4+MNpJdLPZxG9eJ7K6QPcRyjSYQWaVWKtkDsOeuecVP4WmvvBsd3oLNe6vYaJaNZ3s9ot3cLGfL3L8jNsRgpRiEDYBx3oA9o068tdR0+21CxmWe1uYlmhlXo6MAVYexBBqeuf+Gtt9j+HXhqzFxDciDSLWPzoWJjk2wqNykgZU4yOOldBQBg6gPsHiyzvFyI9RjNrMO3mIC8Z/LzB+VbwORWB44Zo9Os7iOJ5ZIr+FkRCAWO7GOcDnJp0VrreooDfXi6bAf+WFk26Qj0aUjj/gIH1oAv6lq+n6eyx3E+Z3+5BGpeV/oi5J/Kqfm69qP+ohj0i3P/LSfEs5HsgO1fxLfSr2maXYaarCytUiL8u/V3PqzHlj9TVygDMsdDsbW4F3IJLy8H/Lzct5kg/3c8L9FAFadFFABRRRQAUUUUAFFFFABRRWXrGqtbzpp9hCLrU5lLRxZwsa/wB+Q/wr+p6DNAEus6pDpyRp5b3F3OStvbR/flb+ijux4FV9J0uZbn+1NWkS41FlwoX/AFdsp6pGD+rdW9hgCXR9KWyeS7uJjd6hOB51wwxkD+FR/Cg7D8Tk81pUAFFFFABRRRQAUUUUAFFFFABRRRQAUUUUAFFFFABRRRQAUUUUAFFFFABRRRQAUUUUAFFFFABRRRQAUUUUAFFFFABRRRQAUUUUAFFFFABRRRQAUUUUAFFFFABRRRQAUUUUAFFFFABRRRQAUUUUAFFFFABRRRQAUUUUAFFFFAARSbV9KWigBAo9KWiigAooooAKKKKACiiigArFvdMubO6k1LQ9iyyHdcWbnbFcn1H9x/8Aa6HuD1G1RQBS0jU7bU4XaHfHLEds8Eo2yQt6MP69D1BIq7WZq+krdzJe2sxs9RiG2O4Vc5H9xx/GnsenUEHmm6VqzTXJ07UoRZ6koJ8vOUmUfxxt/EPUdR3HcgGrRRRQAUUUUAFFFFABRRRQAUUUUAZPiK2F1p9xbNwJomjJ9MjH9ad4SuvtvhrT52GH8lUkX+66/Kw/BgRVy9j3xmuc0O4GkeIJtNmO211FzNbMeizY+eP/AIEBuHvuoA6uiiigAooooAjuYYbm3kt7iGOaGVCkkcihldSMEEHggjtVa30nTLeC6t4LC2jhu2LXEYjG2UlAh3DoflVV+gAq7RQBh6V4R8NaVfx31ho1rDcxIY4pNpYxIeCqZzsBHGFxW4OlFFAFM6Vpp1BdQ+wW32xXMgnEYD7igQtnqTsAXPoAKztX8HeF9XvpL3UtEs7meZQszOn+uAGAHHRwBx82a3aKAEjRY41jjVURQAqqMAAdhS0UjssaM7sFVQSzE4AHrQBgeLG86/0bT15Z7r7Q3skSk5/76ZB+NbkAxGK5rQ2bV9Wn11lIhlUQ2YP/ADxBzv8A+Bnn6Ba6hRhQKAFooooAKKKKACiiigAooooAKKKwru+utWuJNP0WUxRIStzqAAIjIPKR54Z/U9F75PFAEup6ncTXb6VowSS9A/fTsMxWoPdvVvROvc4HNWtH0y30yF1jLyzStvnnkOZJn9WP8gOAOABUumWNrptotrZxCOMEseclmPJZieSSepPJqzQAUUUUAFFFFABRRRQAUUUUAFFFFABRRRQAUUUUAFFFFABRRRQAUUUUAFFFFABRRRQAUUUUAFFFFABRRRQAUUUUAFFFFABRRRQAUUUUAFFFFABRRRQAUUUUAFFFFABRRRQAUUUUAFFFFABRRRQAUUUUAFFFFABRRRQAUUUUAFFFFABRRRQAUUUUAFFFFABRRRQAUUUUAFFFFABVTVdOtdTtvIukJ2sHjkQ7XicdGVhyCPWrdFAGFb6ldaXOllrrhonIW31ADakh7LIOiP7/AHW7YPFbtMuIYbiB4LiJJYpFKujrlWB7EVhYvPDmMede6MO3LzWg/m8Y/wC+l9x0AOgoqO2nhubeO4t5UmhkUMjo2VYHuDUlABRRRQAUUUUAFFFFACMNwxWB4i0uK9tnhkDbTghlOGRgchlPYg8g10FMljDrg0Ac/wCHtdkE6aRrTql90hnxtS6A9PR8dV/EcdOjrA1rR4LuB4Z4VkjbqD69iPQ+9Z1pqGs6L+6mWTV7IdCSBcxj6niQfXDe5oA7Cis7Sdc0vVCVs7pWmUfPA4KSp9UOCPyrRoAKKKKACiiigAoorE1LxPptrK1vbM+o3Y4MFqA5U/7TfdT/AIERQBtOyohd2CqoySTgAVyGo3jeKJPslruXRQf3svQ3hH8K/wDTL1P8XQccls1rqWvSBtYZUtc5WwhYmM/9dG6yfThfY9a6Wxs1iUfKBjpQA+xgEcY4A4q1QOBRQAUUUUAFFFFABRRRQAUMQoLMQAOSTUdzPDbW8lxcSpFDGpZ3c4VQOpJrCSO48SMJbpJLbRgQY4Gysl3/ALUg6rH6J1PfjigAee48RsYrGWS30cH95do217rnlYz1Cer9/wCH1rctbeC0to7a2hSGGNdqIi4VR6AVIiqihVUKoGAAMACloAKKKKACiiigAooooAKKKKACiiigAooooAKKKKACiiigAooooAKKKKACiiigAooooAKKKKACiiigAooooAKKKKACiiigAooooAKKKKACiiigAooooAKKKKACiiigAooooAKKKKACiiigAooooAKKKKACiiigAooooAKKKKACiiigAooooAKKKKACiiigAooooAKKKKACiiigAooooAKKKKACiiigDDudOutMuJL7QkVlkYvcWDNtSU92Q9Ef9G74PNaOlala6nbma1Zsq22SN12vE3dWU8g1brL1XSTNcjUdPmFnqSLtEu3KyqP4JF/iX9R2IoA1KKzNI1YXUzWN5CbPUo1zJbschh/fRv409+o6EA1p0AFFFFABRRRQAUUUUAIyhhyKqXNksg6VcooA5jVNAtbvH2i3SUryrEfMp9Qeo/CqiWWsWIxYa1eIo6R3GLhf/Hvm/wDHq7EqD2pjQo3agDl01bxND9+HS7odv9ZCf/Z6lHiHWsfNoVtu/wBm+JH6xit5rSM9hUZsY/agDEbxBrjYEeiWa+73zf0jNRvfeKLjIE2nWin/AJ5wNIw/FmA/SugWyj9BUq2sYHSgDlG0W5vz/wATTUL6+B6o8myM/wDAEwp/HNbGn6RDbxLHDCkUa9ERQoH4CthY1XoKdQBDDAkY6VNRRQAUUUUAFFFFABRRRQAVX1K+tdOs3u7yURxJ3xkk9gAOST0AHJqLV9St9Mt1kmDySyHbDBGMyTN/dUd/5AcnAqnp2mXFxeJqutbHukybeBTmO1B9P7z46v8AgMDqAR21jdaxcR3+sRmK3jYPa2BP3T2eXsz+i9F9zyN2iigAooooAKKKKACiiigAooooAKKKKACiiigAooooAKKKKACiiigAooooAKKKKACiiigAooooAKKKKACiiigAooooAKKKKACiiigAooooAKKKKACiiigAooooAKKKKACiiigAooooAKKKKACiiigAooooAKKKKACiiigAooooAKKKKACiiigAooooAKKKKACiiigAooooAKKKKACiiigAooooAKKKKACiiigAooooApavpltqcKJPvSSNt8M0Z2yQt/eU9v5HociqNpqdzY3SadruxXdttveqNsVweyn+5J/s9D29Bt1FeW1veW0lrdQpNDIu10cZDCgCWiuf8278O4W5aa90ccCc5ea1Ho/d0/2uo75HI3opI5oklidZI3AZWU5DA9CDQA6iiigAooooAKQkDrWfrGrwaeI49klxdTEiC2iGZJT3x2AHdjgDuapR6Peap+98QTAxnkWEDEQqPR24Mh/JfbvQBNN4hszK0Gnxz6nOpwyWi71U+jOSEX8TTQ3ia6wVj07TUP8Az0LXEg+oG1R+ZrXghit4VhgiSKNBhURQqgewFPoAxv7Hv5AftPiLUCT2hSKID6fKT+ppRoMeMNqursfU3bA/pWxRQBjtoIyDHrGsRn2us/8AoQNB03WITm18QSv/ALN3bJIv/juw/rWxRQBim88QWfN3pcF7H3eymw+P9x8fox+lWdO1rT76Y28cxiugMtbzKY5R/wABbBI9xxWjVXUtOsdShEN9bRzKDlSw+ZD6qRyp9xg0AWqKwHXV9D+eNptX04feRubqEeoP/LUex+b3bpWxp95a39pHdWcyTQyDKup4P+B9u1AE9FFFABRRRQAVnaxqqWJS3hha7v5h+4tUbDN6sT/Cg7sf1OBUWrarJHc/2ZpcSXOpMoYqx/dwKf45COg9B1bt3Im0bS49PV5Xle6vZsG4upAN8h9P9lR2UcD8zQBFpGlNBcNqWozLd6lIpUygYSJP+ecY7L+pPJ7AatFFABRRRQAUUUUAFFFFABRRRQAUUUUAFFFFABRRRQAUUUUAFFFFABRRRQAUUUUAFFFFABRRRQAUUUUAFFFFABRRRQAUUUUAFFFFABRRRQAUUUUAFFFFABRRRQAUUUUAFFFFABRRRQAUUUUAFFFFABRRRQAUUUUAFFFFABRRRQAUUUUAFFFFABRRRQAUUUUAFFFFABRRRQAUUUUAFFFFABRRRQAUUUUAFFFFABRRRQAUUUUAFFFFABWDLYXWiyPdaJF51qzFp9OzgZPVoSeFbvt+6fY8neooAq6ZqFrqVqLmzk3pkqwIKsjDqrKeVI9DVqsnU9Jka7Op6VKtrqGAHJH7u4A6LIB19mHI9xkGXSNWjvne2mia0v4R++tZD8y/7Sn+JD2YfoeKANGsvX9U/s+3RYYTcXc7iK2gBwZHPv2AGST2ANaMrbUJrB8Op/aWq3euS/MiM1pZA9AinEjj3ZwR9EFAF3QtJ+w77q6lF1qU4Hn3BGOOyKP4UHYficnmtSiigAooooAKK5n4jauNG0JboeIItGkMoWMmz+1SXDYP7qOLILuewXJ46VxXgPxz42v/ABRoPh3xJpaWVzNDeSXri0nQMU2mJcugj3AMN2x3GQccUAet0V4/rXxI17SdZ1rRbi90a+nsJtOhE1hYTjy5bm5CtFIC7hcRc7yVGWA6jFegfDvVbzWvB9lqd+yNcTGXeVXaPlkZRx9AKAOgooooAKwdWs7jS7mTWtJiZwx3X1mg/wBeO8ij/noB/wB9Dg84I3qKAIbK6gvLSK6tpFlhlQOjr0YHoamrA00f2T4huNLXi0u1a7tR2RsgSoPbLKw/3jW/QAVi3+pXN3evpWiFDPGQLq6YZS2B7Ds0novbqewMct5c65O9npMzQWKMUub5erHukJ7nsX6DoMnpr6fZ22n2cdpZwrFDGMKo/Uk9ye5PWgCLSdOttMtfJtwxLHdJLI26SVu7M3c//qHFXKKKACiiigAooooAKKKKACiiigAooooAKKKKACiiigAooooAKKKKACiiigAooooAKKKKACiiigAooooAKKKKACiiigAooooAKKKKACiiigAooooAKKKKACiiigAooooAKKKKACiiigAooooAKKKKACiiigAooooAKKKKACiiigAooooAKKKKACiiigAooooAKKKKACiiigAooooAKKKKACiiigAooooAKKKKACiiigAooooAKKKKACiiigAooooAKo6vpdvqSRszPBcwndBcxHEkR9j6HuDkHuKvUUAcpqmuXWm2Vxa6uqRXiQu1tOgxDdEKSNufuvxyh/AkVueHLVbLQNPtVGBFbop9ztGT+dZ/jW2W80G+t3iSXdA+1WXILAEj8c4rU0aZbnR7K4QgrLbo4I9CoNAFuiiigAorifH95eXHjHwj4Vt7uezt9RuJ7u8khYq8kVsqsIgw5UM7x7sclVYd65/Q7PxWPGFq0kOvDUY9WnfU7ua9DadJYnzDGiRbyAdpi2gIGUgljjqAdt8QtN1LVPCl5baLHZNqZUC3a6LKqZYbiGXkHbux2zjPGa43wH4L8R6d4lF9q9zdLALaWFfJv/lBfHLKB8xGODkY561m6LPrF38HPD0Fxp+pXepXCBdP/s7U54FYbeJLqddnlrzyMtngLuNO8DyeMLfxJ4K0zxM1ysttBfwXBuHZpZ5ljjJk3biskfzHY3XHBwQaAOm1v4Z6G+gWtlolrFZ3lrJFsunkcvIguY5pfMbOZGYoTls/Mc8Vv+AdIutB8J2elXjRtPCZNxjJK/NIzDGQOxFeQ6zcTp4xm1PT9Q1Hwolmssf2SfUpGmu2k5Msiuk8SIABtXG75iSVxg2Nau7ux+DPhjS7fUden8WyaQjW6aVfvJKEAXzbp9jbZVRckFs72woyWxQB7nRXhPhe+vvF3ju+tZ9RubW3vXv47eSy1BpPLjNlpxjkjfC4OWL4xwWOc5Nem/CXXb3xJ8PNJ1bUmRr50eG5dF2q8sUjRO4HYMyE496AOpooooAwfF7LbtpWoMwT7PfKGcnAVHVkbJ9OQfwqNWuPEq7UMttonIZ+VkvR/s91j9+rdsDku8cJHPaafZyxpKtxqESlHGQwGWPHfhTW5b/6oUALBFFBCkMMaRRIoVERcKoHQAdqfRRQAUUUUAFFFFABRRRQAUUUUAFFFFABRRRQAUUUUAFFFFABRRRQAUUUUAFFFFABRRRQAUUUUAFFFFABRRRQAUUUUAFFFFABRRRQAUUUUAFFFFABRRRQAUUUUAFFFFABRRRQAUUUUAFFFFABRRRQAUUUUAFFFFABRRRQAUUUUAFFFFABRRRQAUUUUAFFFFABRRRQAUUUUAFFFFABRRRQAUUUUAFFFFABRRRQAUUUUAFFFFABRRRQAUUUUAFFFFABRRRQAUUUUAU9RTdGTWR4HnEMFxochxJYP+6B/igYkxkew5T/AIDXQTLuQiuV121u7W9h1XTVBvLbICE4E8Z+9GT2zgEHsQPegDraKp6NqVrq1gl5aMShJVlYYeNh1Vh2YelXKAOf8XeHX1m70fUrO8+xalpF4Li3mKblZGBSWJ1yMq6Ej2IU9qhm8KzR65qWq6V4gv8ATX1N45bqNIopFZ0jWMMN6kj5VUYBxxXTUUAYWt+HF1jwr/YV7qNzu3ROLuNESQPHIsittC7eqjjGMU/TNI1O21BLq88RXWoIqsBFLbQKOe+VQEfnW1RQB594g+Gv9q6/qGrHxFegXrq/kTxiZYcIq7I+RtT5c49Sx712eiaZDpmn2tqqws9vbpb+ZHAseUXoAF4A9AOBV6igDj9T8EJ/at7ruh6hJp+sXC3BjlkQSxRyyxQRb9nGdq26EDPXOa3PCeh2Xhrw1p+g6f5htbGBYUaRtzvjqzHuxOST6k1qUUAFFFYvibWHslSw09Vl1S5U+Sh5WJehlf0UfqeB7AFO6k/tPxcqx4a30tCpPYzyAZH/AAFP/RldJENqCsfw3pqWFmkKsznJZ5H+9I5OWY+5JJraoAKKKKACiiigAooooAKKKKACiiigAooooAKKKKACiiigAooooAKKKKACiiigAooooAKKKKACiiigAooooAKKKKACiiigAooooAKKKKACiiigAooooAKKKKACiiigAooooAKKKKACiiigAooooAKKKKACiiigAooooAKKKKACiiigAooooAKKKKACiiigAooooAKKKKACiiigAooooAKKKKACiiigAooooAKKKKACiiigAooooAKKKKACiiigAooooAKKKKACiiigAqteW4kQ8VZooA469sLyxvzqWkyrDdEASo+fKuFHQOB0Pow5HuOK19E8RWeoSi0nVrHUMc2sxGW90bo49x+IFak9usg6Vh6votvdxGK4gSVM5AYdD6j0PuKAOiorjYRr2l4Wyv8A7VCOkF8C+B6CQfMPx3Vdh8VSRYXUtFvYD3e3xcJ/4783/jtAHS0ViReLPDz8NqkMB7i4Bix/32BVpNd0N1DJrOnMvqLlCP50AaNFZkviDQYcebrempnpuukGf1qrL4t0JSVhupbph/DbW7y5/FRigDdoJABJOAOprl5fEeqXPy6bopiB6S3soXHvsTcT9CRVZ9LvtVIOtXsl4mf+PdR5cH4oOW/4ETQBb1HxK1y7Wfh1EupclXvG5t4T7H/lo3svHqRT9B0cW5eaSSS4uZm3TzynLyN7+g9AOB2rQsdOjiRVVQqqMAAYAFaKKFHAoAI1CrgU6iigAooooAKKKKACiiigAooooAKKKKACiiigAooooAKKKKACiiigAooooAKKKKACiiigAooooAKKKKACiiigAooooAKKKKACiiigAooooAKKKKACiiigAooooAKKKKACiiigAooooAKKKKACiiigAooooAKKKKACiiigAooooAKKKKACiiigAooooAKKKKACiiigAooooAKKKKACiiigAooooAKKKKACiiigAooooAKKKKACiiigAooooAKKKKACiiigAooooAKKKKACiiigApCoPUUtFAEEttG/YVVl05G7CtGigDFk0sHtmqzaHbsSWt4mPugro6MCgDnotFhQ/LDGv0UCrcemrjpWtiigClFYovYVaSJF6Cn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2" name="AutoShape 4" descr="data:image/jpg;base64,%20/9j/4AAQSkZJRgABAQEAYABgAAD/2wBDAAUDBAQEAwUEBAQFBQUGBwwIBwcHBw8LCwkMEQ8SEhEPERETFhwXExQaFRERGCEYGh0dHx8fExciJCIeJBweHx7/2wBDAQUFBQcGBw4ICA4eFBEUHh4eHh4eHh4eHh4eHh4eHh4eHh4eHh4eHh4eHh4eHh4eHh4eHh4eHh4eHh4eHh4eHh7/wAARCAIFA5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QkDrWJJrc19K1voFst6VJV7l2220ZHUburkei59yKANzNZl54g0e1l8mS/iab/nlFmST/vlcn9KrjQWuxu1vUJ78nrChMMA9tinLD/eLVq2dnaWUPk2drDbx/wByJAo/IUAZo1x5M/ZdF1af0JgEQP8A38ZaUalqxGR4duh7Ncwg/oxrXooAyDqmqJ97w3esPWOeA4/NxTT4ggjz9s0/VLUDqz2jOv5puFbNFAFLTtV03UAfsN9b3BHVY5AWH1HUVdqlqOk6ZqODe2MEzj7shXDr9GHI/A1RbTtW0/5tK1E3MY/5db9iwx6LKPmX/gW6gDborL03WoLm5+w3MUljf43fZp8AsB1KEcOPcH64rUoAKKKKACiiigAooooAKKKKACiiigAooooAKKKKACiiigAooooAKKKKACiiigAJwKx/7Yupbq6hs9HnuUtpfKaQTRqC20NwCc/xCtK6bbGawdDuLiGy164tbRry4S9cxwK4QyN5UeF3NwPqaAL39o6t/wBC/P8A+BMX/wAVR/aOrf8AQvz/APgTF/8AFVm/CzxNeeLvBNrrmoWMNhdST3EMtvDKZERop5IuGIBP3M9B1rmB491eHxjJpV5qXheGzi1waaxYsspjNss4bmTG75tnTGRn2oA7n+0dW/6F+f8A8CYv/iqP7R1b/oX5/wDwJi/+KritM8d69rFlodrpNlbpqV8bvz5dRtpoYQINufLGAXB3rhgSvB61U8M/E6+1rxV4f0spY2/9prDM9uCWlWN7OaViDnkCSNRnHQ4oA9A/tHVv+hfn/wDAmL/4qj+0dW/6F+f/AMCYv/iq5GTxf4itfFWraBcNoV1JYaJNqUzWm8PbNnECOrMc78Oe2AnuK6fwTr0OueCdL143ME5nsopp3g+ZQ5QFwAM9DnigCf8AtHVv+hfn/wDAmL/4qj+0dW/6F+f/AMCYv/iq82bxd8Qo9f02S3t57rw405+3383hieIrEOcRRLKZix/vtGEHXnpXV+KfFl1Y+LrfQre+0XTI5NON4bnUywEh8zZsUbl5HU8nqOKAN7+0dW/6F+f/AMCYv/iqP7R1b/oX5/8AwJi/+Kqvo19qOo6FcyWuraDqF6GKxS2u5rdTgYDgOTnr0I6iuK1b4kahpL3+lanNo6arDqllZ2rQ79l0JZIhKFVjncgcgnPXtxQB3v8AaOrf9C/P/wCBMX/xVH9o6t/0L8//AIExf/FVxWv/ABCv7HxdPo+ny6LqiJ9oWSK3EpnszHbvJulP3MblCkZB+cVJ8PPiH/bvhHxD4kvbqxe00tI5PMt/uKPsMM8gPJzh3cfTAoA7H+0dW/6F+f8A8CYv/iqP7R1b/oX5/wDwJi/+KrnYPGF3eaH4B1O1+ylfEU8K3OzLKqvaSykIc8YdAOc96j8T/ECSz1+Kx8P6Y+t2lhN/xUNzbAuNPi6AAL/rJQxDFFyQisSOmQDpv7R1b/oX5/8AwJi/+Ko/tHVv+hfn/wDAmL/4quP8cfEC4t5PDq+EpbG/ttZiuZlvVjFxHsiCdAJYxyX5O7jbjHo3TvHmo3/j/T9EihiWxlujA8jRYMwFpJLvjIYgoXQYPpkUAdl/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Yj6+1tewW2p6bcWQnDFJWdHQbcZ3bSdo5HJ4rbByOKx9UVW8UaSrKGUwXIII4IxHSkSaKcjc+mfmbb/FP/Qfp0ANeikRldQykFSMgjoRS0AFFFFABRRRQAUUUUAFFFFABRRRQAUUUUAFFFFABRRRQAUUUUAFFFFABRRRQAUUUUAFFFFABRRRQAUUUUAFFFFABRRRQAUUUUAFFFFABRRRQAVHcTRwRPLK6oiKWZmOAoHUk09jgZrnL1P7e1s6Y3OnWe2S8HaaQ8pEfYDDMP8AdHc0AEUVx4nxNcGS30U/6uHlXvB/efusZ7L1bqeOD0UMccMSQwxpHGgCqiDAUDsAOlOooAKKKKACiiigAooooAKKKKAKmq6dZ6nbfZ7yEOoO5GBw8bdmVhypHqKzbK9u9LvYtL1iXzkmO20vSAPNP/POTHAkx0PRu2DxW7VbU7G31KwlsruPfDKuGGcEehB7EHBB7EUAWaKxvDd5cET6ZqD776yYI79POQ8pL/wIdf8AaDVs0AFFFFABRRRQAUUUUAFFFFABRRRQAUUUUAFFFFABRRRQAUUUUAFFFFAEF7/qj9KwNBjvJrDXI7C6jtbpr5xFNJF5qo3lx8lcjP0yK373/VH6VzemXF/aaP4hudL07+0r6O8cwWvnLEJX8uPALtwo9T6dj0oArfDzwfrfhPQRo58TQ3sC3jXCMNOEbASTPLMh+c53FyAeNo9aJ9M1rT/E2o3Fr4c0bUtOuPKe0VTHbyQOAfM3HYSxLYIOeP52/AniHVtYvtc03WLGxhutJuUgaWxuGlgkLRq+AWVSGXcAw+nrgcf4o+KGqaZeeKIYLO3/AOJXp1zPDFIbcvG8UZctIy3RLLxkqsYYBlzigDrIfBthfaLpMV3DfaXc6csiwG01BxJEHPzr5i43A4B6dhWNb/D2bTfGGlXmlmGLSrKWMInmMZYokspoByc5O6RT19Sakn+IUdr8LPEvjf7TZXMGmm7NrJGcxSCPiMZB5y2Bwa19Z8SXFv4h8LW9o8E1lqsVzLKy871SASIUb0JP5UAVr34d+H49HddNsSupxRXBhvHuH8+WSZCrmWTO6QMcZDZHyrx8oxr6LoMY8B6d4c1eJZVi0+G1uUSRgCURQcMMHGR14rz3SvipqNx4MTxRezaPbWzvYO6C3uE+zRTzor75JAFfarHleMjPSuu8H6zr/iXwBo2uafc6WLm8QyyPNC7RsmTtKhWHbHegDJT4U6D/AMJlLeNYN/Yx09I0g+3z5FwJGLPjf/dKjOe1W/GPgG98QaLP4fj1uztNGeAQQwPpgnlhQADiRnyTx1IrT8PazrreMr/w5rMFjJ5FhBeR3Vorop8x5EMZVieR5ec579Kf4r8UxaJ4p8K6I0lsja5eTQfvSQdqQPJ8vuWCDn1x1IoAbpvhvWYbC8sbjxDFFDcJtV9N01LSSJsjLA5cZIGOmRnIOQKj8TeFFfwXD4f0GGOFIr21nAkkJyEuUlkZmOSzHaxyckk8nmq9r4tuJ9V8aaRbSafdavpEv/Ev09p1ieVTawyJvJPAaWQruxgZ9q5Dwl8Rdf1LUfC+yY3ya0xa5hn0o2ccESIfNeOYuQxRto2/NuB4I60AdpqngaCWDVV07VtUsxfvNO1qlxtgM0i4ZmAXdgnkjOOvFY/hL4dyW+lX2k67MGtJL2yuPLtpMJcrBZwRbJARnYZIi23uAM8Eiui+I/iKfw14bfULaJGlLrGjv5ZRCemVeWLfnoFVs5I4NcZp3xPurzxRpGjvJYQPfwWMsaF42e48yW5SZoxHLINuIVIG4lcnNAHS3/gtLfUtFk0QeVaW2vNqlxA8p2RBreZGES/wgvIGK9MljVlNF8YR7hD4t06JCxbauiAck5P/AC16+9Z3xd8Wy+G7XT47PVrKymmuAbkNJCbhbfa3zxxyuob5wgJ5wCeKyPhd4+fXvEtxp8viC0vrR7ZWtjcG1inabccqiRStvXaMk44x19ADa8Y+Gdc1HwDdaas2manqwlWS3kayjhVV8xTIqBxIqOU3gPg4LA1g+CvCvii18a6ZqF1YT2lhapL5323UILonMZSMRCOJShGTznG3I5zTtY8fa9pV9r1s0+naxFpmlzzzXGmaZORaXQGYoZMSSAkgMzD5doC5xuFdzBql23giHV9sEl7JpyzqjOER5TGCFyTwCxx170AbdFeXeG/GOpXM2nf2prN7FLL5f2mA+HnjjRjjcvmFiAoORuyfWn/Ffxvq3hvWLeKyaS3sXtVla7ktt1uzM+0KJAG+bpwcfeXGc0AenUVzHwx1XWNZ8Li+1trc3JuJVXyoZI/3Yb5dwdQd2OuBj0rE8R+Ltc07x1Z6Lpc9hravKZL6wtLB2uLG1CkmSSTztoYttCqUBbJwMAmgD0KivMX+IupxfDp9Yh0577XbjU7y10/TI4D50qw3MiHKA5ykSFm5AyOvIotfiPPqXxHsNF0oR3GkXdxEEu0hJRo2tJpSpYnh96DjGQAQeaAPTqK4jx94qm0XxHp2ltrOlaFaXNnPcNfahHuRpEaMLEuXQZIdm6k8dKi8BeLdY13VNJh1CCG3F54bh1OWJYypWZ5Npxk5C47H86AO8orzj4u+NdW8LzwRaFeaXc3jhCdNksJriVYy4D3EjRyDyoVU5LFD04yTiq8fxInk07xlq00E1lYaSto1kXiikdkmjUiT5ZdjIxYEEuoC8nFAHp9FeNQ/E7xM1hbskGlXZk1u2tHnt2EvlW0s0KBpPIeaJGbfIBulXgA47V63qo1JrNhpUlpHc5GDcozJjvwpB/WgC1RXnmjeM9avzoDTQWaRX2u3Vg00KsY7mCKKYrLGCcqC0fqcgZHBFT2fj5bPUNWtNcs70+TfOtlJZ2TzRyW+1SjbkyCcls9OnSgDvKKq6Vf2+p2EV7asxilUMA6lWX2ZTyD7HmrVABRRRQBkaj/yNWkf9cbn/wBp1rmqGqaYt9Pb3C3dzazW+8I8BXOGxkHcpHYVB/ZF1/0MGrf+Qf8A43QAPHJo7GW3VpNOJzJEoyYP9pR3X1Xt29K1IZEmiWSN1dGAKspyCPUVl/2Rdf8AQwat/wCQf/jdVfDETWWo6rYfaZ54450ZDLtyu5AxA2gADOT070AdBRRRQAUUUUAFFFFABRRRQAUUUUAFFFFABRRRQAUUUUAFFFFABRRRQAUUUUAFFFFABRRRQAUUUUAFFFFABRRRQAUUUUAFFFFABRRRQAUUVFeXVtZ27XF3cRQQr955HCqPxNAEWpXCW9rJNIcJGpZj6ADJqj4Mt3h8P280wxcXmbqf/fk+bH4AhfoBXM+O/FBk0uW00vTbi7N1DIFmk/dRhAvzuM/MygdwMHIGea7fTtv9n22zG3ylxj0wKAJ6KKKACuauvGVhZ+JbPQb3T9VtZr65a2tJpLf9zM6oznawJONqsc4xxXS14t4jl0u0+IurL4mn0XUJ4oVW2fxLeCKFYZfmKW0IjK7RsVWc5ZiME4GKAPRT420OPwcviu5llttNacQAyKNxcz+QowCerkAfUU9vGGkDxYvhkeeb83AtyAo2hjbmfOc5xsHXHU4rifBnhfS/Enwj0JTocdxbW4uWttJvbgpZyM0rgSMVjJKhSzRnbwGU4zgippHhe80H4l+Hb/VdMge4vLl447yPUmu518uxkQLIzwIxQquc7id2OtAHf2fjLSLjXo9EeDVLS8m83yBd6fLCk/ljLhHZQrYHPB6c07TvGGlX1p4duYkuVXxASLMOgyMRNKd/PHyoemeaq6Ro+q3niGXxP4iWCGeKB7bTbGF/MW1jYgu7PwGkfamcDChQATkk+Wa7pklx8IPA4up9sMkMMCxXdtb/AGW2l2OfOlklhkaPj5BgclgOM0Ae/UV4n8CNMitfFWox2WpW832aCNribSobaSxuQ24LGZkgjYSKRuKDsVOTnFe2UAFFFFAGFrg+yeItK1FeBOWspvcMC6H8GUj/AIGa3FOVBrA8eNJHpVrJBEs0630BijZ9u9t3TPatHQ9St9StWkh3pJG2yaGQbZIn7qw7H9D1HFAF+iiigAooooAKKKKACiiigAooooAKKKKACiiigAooooAKKKKACiiigCC9/wBUfpXKxaff6t4b8TaZperSaPeXN1JFFfRx73gJjjG5Rkc4zjkYPNdVe/6o/Sub0y41C00fxBcaVp66hfJeuYLZphEJH8uPALnhR6nnjsaAGeD/AAvrXh7Ro9Lj12w+zwzRPGLbSvK+QMTKrZkYs0meXJyDk8k1k+LPhjBqem6zFZ6pdh7uO9ks7Wdl+zW91dRukkuVTec+Y3BJA3HA6Vf+F3jS48Wya3bzx6bMNLuUgF/plw01pcMybmVGYA7kPDDkDI56gY3jP4g61oOpeJbFtNjiey0K61WxZwjjbCAN8u2TIVmPyjapODzwaAN7T/BkcyqutSNLDBq8uoxW0b/upWJzGZBjLbT8wGcbgDzgVEvgmOw13w22lZGk6ZJes8M0xYxLNHhY489EBzhc/KOBwAK5/U/iNqQ0bTrzSzaXS6hrtxYJPHGrqsUcUsgIDSIpOY8ZLjv1PFbmneLLy51XwlaR3VncpqZu1vWjVMq8Ue4L8kjhSMjI3NQBFc/DpbbRrLTdJ1jU2t7O6s3gt7y6LwwwwTRvsVQOoVMDOfrVrwt4c8T6V4W0zTIdctLF7aEpKn2PzwWLschiy9iOMUo1zxNZ+N7XQr7+ybyG6tbi6Y2sUkclrHHtCM+5mDbmbbjjkEjoRWbZeN9WHhzwXrFzbJPDqUPmat9niLPEGhZkZUByAZABnB/rQBuaF4b1ix8WXev33iKO+N3bxW8sIsBGNsfmFNp3kjmRieueOlP1vwTomt39/faqLi5mu4I4I2Mu02ixsHUwkYKN5gD7uu5V5wABd0DxLputTSQ2q3UToAcXEDRFv93d16dq4j4hfEPVdE+ISeF7G88I6dF/ZKagbnXb14BIWlePYm3rjbn8aANyTwhLc2ni63vIdOu/7Uu1ubD7ZCJ41dbSGJHkQjkh4ycDt9a4Hwz8I5rfWNJkuvDelRxwPnUnunt7mGdNhDCKNYEKktgg5TGOQ3Su1uviVo+h6TFJ4guEurmLS21S/m0aCW5tYLYbsS7wM7DtYDucE9ATVLVfiPdWlv4gjW1thcW2n22raXI27ZLZTts3yLnIaNg24ZAxtORk4AOy8UeH4NcsbWD7VcWM1ncJc2lxbbd8MiggEBgVIwzDBBGDXIW3w6n0zxJbXunXSy2iG0aQ3D/vpJEuLqaaRsKFyzXIIAwOvAGKj1bx3Np2mQzWPiLRfE1y+qWlu0GlRqZBFJIFcAeawLEEYJIxW14g1LUpr1TpfjTw9o8YjAltb60E0qSd8kTpjsMY7daAJPihpOuavo9pb6FHC0i3StOWu5bdxFtb7jRsuTu28McYz3xWL8JfB+q+Gp7qG8jmt9ONskNvZi8aaCPBOSquzMpIOOCBgdM81V0n4gavdeG41hutC1DV38Rvoqzwk+SFEkirM8auzDKxthd3PXOKst461PTtdtdL1+bSrfy9e/s26uIlZY5Eawa5TaGJKtuKr1Oce9AElloniXSdH1fwxa+GNEutDuJrhLVYdQ+ybLaQYEexYDhgCecknrmuvk0i3uPDEejzWdoY1tljSG4jFxEjKoC5DY3gED0zjtXl/j/4q+IPDuva3p1lolxfpp1hc3Ujx6azi2CxsYWdklOVZl6FUO0E9q1Lrxzr0elW12t3otsZvEcmlO13E20R78Kww68jBznrkdKAMLQ/hnrcN7pZudF0wXMU0Z1K7nnhntrmMEeYEt/IGCwyABs25By2Oe08SfCvwnrt811PaLb7wu+OG3g2MV6MQ0bc8D8hWf4S+IVxqEuirdz2V8b6G8M39l28kqQyRPGEVypfyxtYklsDkdO+fbfEjxBBZabeaxDo0FvqdlY6lHJD5gFvBNdwRSJJuPzEJPkMMDK9KANvwt4P1bw5YXMOjnT7a4fWEb7Q0Kb5tPDqSj7VA37S4Bx6VW8SeHfEVv4uvb/RdL+1abeRRt5VprDaaUnBfzHcIn71mynzE5G3FVbjx3rsHwasfHz32gwJ9ga4uFuoZMTSE4jSMq4wWOFGc8kVvaR4suv+E2bQdbksbKU6FaXwhD/8t3aYTAMfvKuxcfn3oAs+C9A1G38Fxadrkpivy9wxltp90sKSTM6qJcAswUqGfGWIJOetVn8Gz2fijRtV02/u50huXe/F5P5m9DA6KVyPvBmXkEHGfpXNaR4s8TTx20mq6y9ldOR9otI/DzSRxNnlBKJSGA6b+h610fjDxTYwXyWtp440vR5Yl/fRzWn2gtuAKkHcuOD79aANjx1Bq11oTWmjW7y3EzhGK3CQhEIOSWdH47cKTzxXLfCfw7408N6rqFv4h/s+50+bBsntpw7W4HVWLRq7Fic/3RjpzV74Y+K5ddv9c0261ix1RrG5VbW4t7doPOhMUbFtpJBAdmXIP8PtXc0Acl4/0bWb1rK40LGwTltSt4bxrKa8j2MEAnQFhtJB28Z/vDHLPh3oGq6Ta6xLqscKSX9wHgga5NzJFEsaoqSTlQ0nIbGc7QcZNdhRQB4voPgXxnHf6VJqSy28cF3DcXCWeszvEdjhioWWRgyEjoVyR6HkereJNHj13TTp095eW1u7jzxay+W0yd4y2MhW77SD7itKigDmda8OmS/8KDS4La3sdGu2doR8oWL7NLEqoAMcF149K4DxN8NtQm13U57fQbC6gmkDaa1pcQ2UdquwDbJGYW3ncGJYl85HyivZaKAMjwbpUmi+GbGwuItPS8SFPtbWNusMMk20b3VAABk+1a9FFABRRRQAUUUUAFYOmf8AIzaz/wBdIf8A0UK3qwdM/wCRm1n/AK6Q/wDooUAb1FFFABRRRQAUUUUAFFFFABRRRQAUUUUAFFFFABRRRQAUUyeWOGJpJGCIoLMxOAAO9YNqdS8QILoXM2m6Y/MKxACedezsSPkU9gBnHJI6UAdDRWR/wjmm4+WTUFf/AJ6DUJ92frvqtPNqHh8ia7un1DSs4klkUedbD+8xAAdPU4BHXkZwAdBRSKQwBByKWgAooooAKKKKACiiigAooooAKKKKACiiigAoorJuNfs/Oa20+ObU7lTho7UBgh9GckKv4nPtQBrVR1LVtP09ljurgCZ/9XCgLyv/ALqLlj+VU/smt6hzfXq6dAf+WFkcyEf7UrD/ANBA+tXtN0vT9ND/AGO1SJn5kk+87n1Zjy34mgCj5+vajxa2yaVbn/lrcgSTEe0YOF/4ET/u1Be2Wl6PD/al+J9TvQwWFpyJJHkboka8KpJ/uge/et27uIbW2kubmVYoYlLu7HAUDqax9Ht59Svl13UI2jwCLC2ccwxnq7DtIw/75HHrQBVGkyG1ubnVCsl9fJtnKnKxpg4iT/ZGevc5NXfBd01z4btFlP7+2X7NOPR4/lP54z9CK07uPfGa5aG4/sDxA00p26dqDKszHpDP0Vz6BhhSfUL6mgDr6KKKACmvGj/fRW+ozTqKAAcCiiigAoIBG0gY9KKKAERVRQqKFUdABgUtFFABRRUGoXlvp9lNe3coighUs7HsP8fagDF8Syfadc0jTV52SNeS+yoCq/mzD/vk1a1HSXndNQ0+YWmpxrtWUrlZFzny5B/Ev6jqPeh4bhuLq5uNYvozHc3hBEbdYYh9yP6jJJ92NdMBgYoAzdG1Vb5pLa4hNpqEIHn2ztkrnoyn+JD2Yfjg5FaVUNY0uHUVjkEj293AS1vcx/fiP9VPdTwar6TqkzXX9l6tGlvqKglSv+ruVHV4yf1U8j3GCQDXooooAKKKKACiiigAooooAKKKKACiiigAooooAKKKKACiiigCC9/1R+lcxZ6dcatofiDT7XVLvSria+YRXlrt8yFgkZBG4EHpyCORkV097/qj9KyPB/8AzFv+wg3/AKLjoAyvCfgu+0PUdU1eTXluNT1We2a7kislhhMUIICLEGIDMGOXyT07AAVPGXwx0TWNG1drKEx69e29zGupSzv5jGaNk2SMDlohkYjOVG0YGRXYa9cx2mlTyzWd5eRkbGhtYy8jBuDgDnvXk+qX2jjULa38M+FvF0OqWF/ZzXeyGYNFbl9zZDPhgyoy7ecgmgDr7vwrqkngjX9Jg/s8X93dT3Fm08QljUscqSGUgH3wcE5welUfBXhjXbPxPZ311aCx02zt5lEFzfi9dpn2gNEdi+UAoYHBwQwG0YzXI/FjxJrlh4tl1bS7jxRY2K2dvaXEUVpLHGsvmvsfJtplbcZQuRt5Xv2msda8SQ+B7XQri61221fWtfjtJr+8tZYZIIZ3dmETtGgZ1jjKghVALA4oA9S0Tw5aaQt9PHNcXmoX3NzeXT7pZcZ2rwAFRcnCqABk8ZJJ4jUfAeqt4A8MaWtnp9zeabDHDqKKyxyzxrGRsiuChKYchugyARlat+NbXd4psbXw3rGsv4gEsNxLapqs32eK1jI3mWMkxjeBsG4ZZmz2JGBaeIbyGy1mHULS8jvL7xdNbRRJq/2ZYNtqkmGnHRcKcADkkUAbvw/8CyWsmqrr2iaamlXMax2tlcMl5Omd3m75tikowKAIS2NpOecC3qHw7eHxRFrfhfVLPQ0j0tNNFodLSeFY1leQFRuXacua4CDVvEKeK/Dun32p/wBqPnTFvLq0v1lhjf7XdYUkY3sVCKSF5K5Nazale6b4/hv9ce60gpqVwUs45yFuojvRC0k135bIQVkIWJSCAB05AE+J3gnxXPHqH9lm91K/1zw/Jot/c2cdtBCw3SeTuSR8xBfOfLIXyMjbnaa6vwf4X1G38Z3ur38Qgt7LR7bQtPUlW8+OPLyTlQTgMzBQpOcISetcn4JuvFLaR4K8Oatcaml1I91qV2vmjz2sYY9qxnAVgGklj4OTwfmrkLWTVNGu2sZLzWNK1SSwvox/aniEDDvcE252SSyHPkfKMITkjvyAD0DRPBfiyLUNHF437+0vY7jUNRk1R54bxVJJCWrLtjJONuMeX1BOOei1HR9Zh8X6lqEWg6Pq+m3cEAgimkWJ4JVMnmscxtu3bk5z/DXNa/azL8N/DVk2p67a+MJ9It7Sxs7fUp4Ha5MShpJY0YZWNss7MDgAg9QDpWl3qcHxF8VabcWd/q1quhWHnPbzhH8zFyCEXcpDP6gjGOo4oA6CbwvYa5oa22qaPHo0wuEuEOm3OySORM7HWRApzgnt0JqnH4Hj07VtDudMmubgQatJf6hPfXTzTSk2ckCnc2c4zGMcAAV5XdHxFY2HiWytNZ0+0/tKNFtdPfxA1/LabDtMGZJwyXDliS6b04C4+Xc3afFjWob67m0PUfEl34b0G3KNeXllaXX2uSQHKosgiMcabihJBYt93jJyAa3izwfrmuXF1p+l3ll4Y0lpjcySWkKyy6nMy8i4RlC+USSGXJLgYyoqxP4e1iTwkFh0rw9a64l8Ll1RfNgmBlVptpkQmMyoCOh2kjk4zVn4c6/fatBc2ep3MN3cWpAS5isbi289P7zJKgCvnqFZh346Vxs1z8Qv+Enl0eOXUDB/wkyXAxYOQLHzlcj7T520JsDDbsz1WgDudJsr6bXYry/8NWenrFbywrJBfCQYcoWBQIuc7BznjFZI+GelWMEP9k3F600M1ksP229knWC2guopzDGGJ2giIAfRea5zRF8VXvgCCYefNp8PiK/a7jsr4w3lxZi5uRgSMU2FX2HAcZRcBh0OP4Bvtd1bxzpMH9tXF7o63966W6a5Fdy2ls1u4iWfygXDBjw7SuASoyTg0Ad94N+H9la+HPD9v4ktor+80q0aFIWkMlsjMW3OIz8pYq23cRkDIGMnM/h/wVa6R4mvTDawNoL6Pa2EFtK7SlfLlncoQ+fkAlUAZ4AxgACovhprV5H4T1WHW7m5vpPD+pXWntdCJpZriKJv3blVBLybGUHAOWBrG+KHxCgPw38RTeHW12z1OCweWCaTSLm32kEdHljCBueMmgDCPw58UCVQmmad/aYudzam10n2Ixb8/wDHn5WPucBOoP8AH3rtfF+k+K4dd0258KSNDpcNjLby2dtNFDtcvGUYLJG64AVxwAefSufbVNW8G+HNX8UXtj4wmNnZAxQa1qlq8EsjuqqP3TMVIJGWIwBms7xd408WwjxfHeJZ2V74JtLDV0msJ5DDeiTzjLDIrY+Uxx4APILBs9KAO++Hen+J7STWbvxNdyyteXSPawyTrKYY1iRCMoioMsrNhR35JNdZXhHxB+KVzpvxLa4s9VuodE8OS2sGpWcdm8kd2Z/+PhmkVCF8iNon+8OdwI6V0J8ca/8A8J6PDmh2FjN9s125tpJ7u5lZY4orSCYuoGeSHICjAyQfXIB6tRXg3hn4j+MNF8EWWo6rb6fqVreLqyWUhuJHuvNthcSp5vYqwiK4GCvHJzweO/iL4wHhqe1mtbHT7+fTNL1mxksruRdolvYYngkYjod3LDjaxGOMkA95orkvAniHWNS1nX9A1+2sI9R0aWANLYuxhmSaPepw3KsOQQSegPfFdbQAUUUUAFFFFABRRRQAUUUUAFYOmf8AIzaz/wBdIf8A0UK3qwdM/wCRm1n/AK6Q/wDooUAb1FFFABRRRQAUUUUAFFFFABRRRQAUUUUAFFFFABRRRQBznjRvNsoLJs+Xd3kFvL7o0g3D8RkfjXRjgYHArn/FlnLdWDpAwSdGWWBj0WRGDKT7ZAq/oGrW+sWXnRAxzIdlxAx+eGTurf0PccigDRpssccsTxSorxupVlYZBB6g06svxHq6aXaBYlE1/PlLS3zzI/v6KOpPYfhQBW8ESMdAghZy/wBneS3DE5JWORkU/kordrJ8M2P9n6Xb2pcyNGnzuf42PLN+JJP41rUAFFFFABRRRQAUUUUAFFFFABRVLUtW0/Tiq3Vwqyv/AKuFQXkf/dRcsfwFUvtGu6iP9EtU0qA/8tboB5iPaNTgf8Cb/gNAGrd3NvaQNcXU8cES/eeRgqj8TWV/bNzfHbounSXCH/l6uMwwfUZG5/wGD61LaaDZRzrdXZl1C7U5E9228qf9lfup/wABArVoAxf7DlvDu1y/kvQf+XaMeVbj2Kg5b/gRI9q1reGG3hWG3hjhiUYVEUKoHsBUlFABRRWDqskmtX0miWcjJaxY/tGdTjgjIhU/3iPvHsp9SMADIv8Aio78TMM6NayZiHa7lU/f941PT1YZ6AZ6GmwxxwxJDCixxooVFUYCgdABTqAA8isnWdPiuYJIpY1kjdSrowyGB6gitakZQwwaAOQ0rVpfD5Wx1aR5NNHywXrnJgHZJT/d9H/BvU9ejK6B0YMrDIIOQRWZf2CyKflBB7YrnobTUtDYnRZlWDOTZT5MJ/3COY/wyP8AZoA7WiudtfFtiMR6tDLpUvTM/MRPtIPl/PB9q34Jop4llglSWNhlXRgQR7EUAPooooAKKKKACiquo6jYadD51/eQWydjK4XPsM9aw7nxNPdfu9D095s9Lq6BiiHuFPzv+QB9aAN3U7+z02ze7vrhIIV6s3c9gB1JPYDk1zIW78Q30V3fQvb2ULb7azfqW7SSf7Xov8PU89HWWjzXF6t/qdw99dr9x3GEi9o06L9eSe5NdLa26xL0oAW1hEaCp6KKACqmq6fa6lam3ulOAdyOh2vGw6MrDlWHrVuigDEstQutPu00zW2DGQ7bW9C7Un9Ebssnt0bqO4G3UN7a297ayWt1Ck0Mgw6OMg1ix3Nz4flW31KV7jS2IWG9c5eAnosx/u9g/wCDepAOgooByMjkUUAFFFFABRRRQAUUUUAFFFFABRRRQAUUUUAFFFFAEF7/AKo/Ssjwf/zFv+wg3/ouOte9/wBUfpXG3XiWz8I+FPEniC+R5I7a+O2NeDJIyRqiA9BliBk8DqeBQB3NZtlo9taa/qWtRySmfUI4Y5VYjaoiD7ccZ/jOfwrz74AeJ77X5fF1vq3iS11u8tNXG02zAxQxyW8L+XHj/lmrtIoJ5O3J5qbxRceFf7WjuNY8J+KftV/ci2iZGlVZZdpIUBZQoyqE9hxQB0niDwXb6rq9zqUWrX1hJdwwRXUcUNvLHN5Ls8TFZo3wVLscjHb0pPEPhGfWPCx0q61+9nv4blLyx1GeKLzLaeNg0bbY1RWUEcjHILDPNcDb6leW2ieCdM8XaprHhyEWtzHfy3d/9kaSdI4ygMyvkgbnA+b5tp64rK8D69rt5408IjUp7yWGWO2mnuZZ8KXOm3BIZPfAcnGOM9aAPdLGzgtfMlS3t47i4Ie5khjC+a+ANx7ngAc54ArN0/wxpVqmqxzQrexanftfTxXSLIgkKouACMYGwdcnrXlcWrW8XijUpNL1XxH/AMI/caLdw2N3eXs1xa6jeY3N5TOx27EU7SMB9z7c7K0NC1PVNZg8H6ZJHqkEdl4YOpajBbXB82YvGsMC7kYZLfvnAz1QHrQB3N94H0O41eDU4o3tJYXtmVLcKkeIHd0G3GOTI2fwqlr/AMP7TUtb1LVrfVLmyl1SKOK8T7Nb3CuqAqNvnRsV4OMA7e+MkmvM7qPxZpngDUpL+z8Tx3DaBaxyXN9qIkhS8D5mOBKzDcdgyq+vTmtnxZrl9B4o1SO88RTWOtW15pKafp1vfsscyyPGJtsJx5ynMgJKnGO2KAPS/DfhXRfD8Niun27+bZaemnQzyyM8nkIchST78n149BWPrHgCG+m1lbfXtRsLHXGLanaRRwOsxMYjbDSRsy5VQODx2xXBfD/WI5f+EqbxVqF9p2nxWNui3Av3WR1+2XoVo2Q71ZiAoUfMdoGOlVLXWNUg0hreQeIEv18XWEtrpWp3TNcJZO6LH+8kY7lfazEFjtZihwRQB7hY6Zp9kYmtrSJJIrdLZJduZPKX7qFz8xA9z71XstFtrTxJqWuxySm41CC3hlQkbFWHzNpHGcnzGz9BWZ8RbrWl8KzWuiWpF/fo1uLp5AkOnqyHdcSNkfKgycLySAOM5HA6BrWva34h8GWNhqmlXN5pP2mHVJobn7TDdQCKNVuAqPuXec7d+drbh83UgHSS/DGB9Fl0D/hJNUXRZSwazFva/cZy5TzDFv6k85z755rrfFOiWviHQp9HvJJo4JmjZmiIDDY6uMZBHVRXivxXXxDH46uZI9c1u2ls9smi2ptzJ/akmwyNFA0UW1dpG3EgdhgkjbyfaLOKePwssd9/aF7N9lJlV3QXDkrkpmMIu7naCNo9+9AGrXNah4Ulm8R3euad4k1bSri8ghhuEt0t3RxEX2HEsTkH943Q46V4I/8Aauj2l5p8cuu6Rrh0u8jLaj4lQlXeR2hG1pJiGMW1F+QEkgBh96vTvHMG7wromnw6nrVt4uu9PjttOtrXUZoSspUAzyxo2CkZ+ZmcEcbeSQCAdxdeHYNQ8J3XhzV7y51G3u4ZIbiZwkcjq+c/6tVUHnsPrms3T/Bs1vq1rq15r95ql5p8EsOnfaIIY0g3qASRCiF+FHBOPQA4NYugT37fEjxnpN6bmTTls7LzdQ+1iLym8g7sKCCpPLblwBXL6t9oXwD471fRtY1ibw99jjg06S7vZZ2mlRj5s8byEsIzuVBg4bYWHBBIB6j4F8Ox+GPD66f9pa8upZpLq9u2Xabm5lYvJJgfdyxOB2GB2q/r+kabr2i3ejavard2F5GYp4WJAdT1GQQfyrzzx74lvvDXjZ9XE/2azeyWy8u/QLA8iuz+ZG3mrkkPtPGflFbWh+O1bRU1DWrC/wBkr/uZtP02a4ilUg42+V5h7HJ4HSgBP+FV+ELewv4NMsXtpry0ktS888l2gVxzmKZmRhwOCKxdN+Eaw2F7Z3OqWvl6pc2h1RbSzMKT2tsDsgAZ3YbmOXcsSQSvAxjI+Jvi291jxb4G07w43ilLW+vL6O8traJ9OnuPLtTIuGuAmQCM8H29q3rXWPEGivoPh2xsL5NR1m6uW3+Ir77QYYoYwzYaItktkBVyMfMecYIB21r4c0O10i+0iHTYRY6g88l3AcsszTEmUtnru3HP5dKr6V4Q8N6XPbT2Glxwy20jSQvvYlWMSwk8k5/doq89hXnXhTx1qWpX/hHxbevHZWOvLqFjqFmtwZbeA23nSRzIcYztidWbgMGBxwKwvA3xJ1S612/utUvNRmsfE1heXml2dxaywJYNAGMUKSFVyZbfEhKkkMjEYoA9S0z4a+BdNuJ7iy8OWkUk8c0bnLNgS583aCSFL5O4rgnuas6v4F8I6tB5GpaHb3UX2KOwKOWwbeOQSJGeeQHVT+FeQaz8Q/F178MvEculrb6bbaT4b024juYp5HvDNcwRyYVnJHGSNzEk5HuaefGHjHwPqHiua/t9YWCDQP7Q0rStevorqS4ljkCyussOdiDzIwVZictkDGaAPafDHhnQvDNrNb6HpsVmk8nmTMCWeVsYBZ2JZsAADJOAABxWvXiXjzxv4wg1hfD4TTLfVbTXtIELwzSJbyxXhlQRy5+Y7WQ5x98YwATgV/HPxL12Twzf6DDa3jeKLHV3trtNDJTzLW3EM08yO6sY18uZAcB23HauTQB7rRXjkeoXviH4ZeHr5dSvvEdhp14yazeWN4LMX8ccTqZY5d8YaNZCuW3LnYTjtUnhnVP7U8U+Ho/CDeVZafDfG9hub77e5jdoSuSszFWYhthZiODgUAev0V5RrK6fq1vqN5Z+B/Gc99J5oBi1QIgn5G35brCYbggAYqsbxmuPCWkeNNa1bw/bpoMhn+0ap9iknu4mhjLNLHJ85ILsBu5znFAHsFFeL/CrXNbvNatJLpru/SXwhbyyXTyF9hFxdBXKA7pCyqvK8nA56Viw23j2G5aa8vhbW99MrWekiacXf2eJJd9wYnlkKbmkQMNxwFTIBOKAPoKisTwAJx4E8Pi6EonGmW3miTO/d5S53Z5znrmtugArB0z/AJGbWf8ArpD/AOihW9WDpn/Izaz/ANdIf/RQoA3qKKKACiiigAooooAKKKKACiiigAooooAKKKKACiiqH9taP/0FrD/wIT/GgCzcQiRTXOanoavdfbIZJrW7A2i4t32Pj0PZh7MCK2v7a0b/AKC1h/4Ep/jTJNY0Vh/yFdP/APAlP8aAOYWXxI+sPpx16YRC2Eu4W0QfJYr1247ela+j6JFbztcsZZ7mQYeedy8jD0yeg9hge1VYtU0f/hLZW/tOw2/YFGftCYz5h96201nRlH/IWsP/AAJT/GgC/EmxcU6qH9taN/0FrD/wJT/GlXWdIZgq6rYlicAC4TJP50AXqKKKACiio7q4t7WBp7qaOCJfvPIwVR9SaAJKKxf7auL75dD0+S5U9LmfMMH1BI3P/wABBHvR/Yk1782uX8l4p620QMVuPYqDlv8AgRI9qAJLnX7NZ2trFJtSulODFagMFP8AtOcKv4kGo/suuahzfXiabAf+WFmd0hH+1Kw4/wCAqPrWtbQQW0CwW0McMSDCpGoVR9AKkoApaZpen6aG+x2yRu/+skOWkc/7THJb8TV2iigAooooAKKKz9c1IadbJ5cfn3c7eXa24ODK/p7ADknsATQBBrl/cCePSdMI/tC4XdvIytvFnBlb+SjufYHF3SrG302xjtLZSEXJLMcs7Hksx7sTkk1BoWmtYQSSXEouL65bzLqfGN7dgPRQOAOw9yTWjQAUUUUAFFFFAAagmt0kHSp6KAMi501Wz8uQaxJfDNpHKZbaJ7SQ9XtZGhJ/74IzXZU0qp6gUAcgttrluMQa9e47CaOOXH4lc/maeJvEyrj+1YGPq1mM/o1dSYYz2qFhaKcNLGD7sBQBzjSeJpMf8TiOMf7Fmv8AUmmtp2qXP/H1repyKf4UkEI/8hgH9a6eNLd/uOjf7pBqYRoO1AHMaf4bsbeXzktU87vK/wA7n/gRyf1rbt7BV5Iq8AB0FLQA1I1QcCnUUUAFFFFABRRRQAUkiLIjRyKrowIZWGQQexpaKAOeZLjw188KyXOiD70SgtJZj1QdWj/2eq9sjgb0E0VxAk8EiSxSKGR0OQwPQg0+sK4sbrRppL7RoTNbOxe509SBkk8vFngN3K9G9jyQDdoqvpt9a6jZpd2cwlifODjBBHBBB5BB4IPIqxQAUUUUAFFFFABRRRQAUUUUAFFFFABRRRQBBe/6o/Ssjwf01f8A7CDf+i46173/AFR+lZHg/wD5i3/YQb/0XHQBaHh3RBNcTDToRJc3sd/MwyC9wgUJIfcBFH4U7XNFtdXn0ya5eVW029W8h2EDLhHQA+2HP6VpUUAMlijmXbLGki5zhlyKwbrwhpdx4og8Ql51uopxMUDDY5EEkABGOm2RvxxXQ0UAVtRsYb7S7jTnykM8DQnZgFVZSvH4GqXh3w7pehRJ9itx54tLezkuG5kljhUrGGPtlunqa1qKAOT0zwW+l2a6fpnibWLawSR3jttsEipucuRueMsRlj1JPvXUtDE0iyNGjOv3WKjI/Gn0UAc74a8H6VoGoXN5ZtM/nwxQ7JSGCiOSaQEcdd07/kKveItEtdcjsUupJUFnfQ3sflkDLxNuUHPbPWtSigDP8R6PZeINBvdF1JHe0vYWhmCMVbaR2PY1j6X4P8jX7bWtT1q+1a5soJLezE0cMawpJt3cRou4naOvHoK6iigDkJPhn4Fkkjkk8Pwu8ZLRs0shKEjBIO7jgkcdq6DQtH03Q7H7FpVsLa33l9gdm+Y9TliT2q/RQBxuq+ALW8bWIINYv7PTtbkeTU7ONImE7OioxDshdMqo6HjtiuotNOsbWUTW9pCkwhS380KPMMa52qW6kDJ4J7mrVFAGNB4c0+PVtav5l+0jWFiW5gmVWjKxpsAwRyCDznNS+KNDtPEHhu80G6aSG1uovKYw4DKvHTjHatSigDmfEnhGPVNei1+y1S50zVI7RrPzkiimUxFt2NkisAc9xgnocgDFnwT4Zs/Culz2VpPPcPc3Ul3cTTbQZJXxuIVAEQcD5VAH4kk7tFAGH4q8JeHfFJs217TUvHsnZ7ZzI6NEzDaxVlIIyODXP678M9Jm0WCw0FbTT3hvVvEa8t3vk3hSvR5Ay8H+F19DkEg95RQB53onwp0i0g0yw1KdNS0rTdMnsoLNoBGjSXBP2mZtp/jB2hBgKpYc547HVvD+i6rZWtlqGnQT21pIslvGRgRMqlQVx0+UkfQkVp0UAc83gnwo2kXuknQ7X7Df28NtdQ4O2WKJAkannoqgAfSq9p8PPBdra3ltF4ftSl7B9nuTIWkeWLOdhdiW255xnFdTRQBga54L8K65NcTatolpeSXJhMzSKSWMO4xHr1UuxB7ZqtN8PfBculW+lt4ftRbW8jyxBSyuHf77FwdxLfxZJ3d811FFAHKf8K88Iw+FdR8M6dpMWl6bfkNLFZfuwrAghlHRSCAcYwe4OTU+j+FPsviGPX9S1i81bUIbZ7W3eWOKJYonZWYbY1UEkovJz04xzXSUUAcpZeDZNOe8GleJ9YsYLq8mvGgRYGVJJXLvgtGTjcScEnGa6RLVDaxQ3R+1mNQC8yKSxAxuIAxk+wFT0UAZcOiWsXimfxCskn2iaxisTHxsCRvI4IHXOZD+Qrn7r4baDe3Uup6hcalda4zhodXa423VrjdtWFlAWNBvb5QMNk7g1dpRQBFaRNBaxQyTyXDxoFaWTG+QgfeOABk9eAB7VLRRQAVg6Z/yM2s/9dIf/RQrerB0z/kZtZ/66Q/+ihQBvUUUUAFFFFABRRRQAUUUUAFFFFABRRRQAUUUUAB6VSOnWOf+PG1/78r/AIVdooAo/wBnWX/Pja/9+V/wpH0+yx/x42v/AH5X/Cr9I3SgDmIrCz/4S6Vfsdtj7Apx5S4/1h9q2Rp1lj/jxtf+/K/4VTi/5HGX/sHr/wCjGrbHSgCj/Z1l/wA+Nr/35X/CnJp9krAiytgRyCIV/wAKuVk3OvWSTta2Sy6jdqcNDaru2n/ab7qfiRQBrVS1PVtP03Yt3cqkj/6uJQXkf/dQZY/gKpG11zUf+Py7TTID/wAsbM7pSPeUjj/gIz/tVd03StP07cbS2VJH/wBZKxLSP/vOcsfxNAFI3Ou6iP8AQ7VNLgP/AC2uxvlI9o1OB/wJv+A1La6DZJcLdXjS6jdKcrNdtv2n/ZX7qf8AAQK1aKACiiigAooooAKKKKACiikd1jRpJGCooJZicAD1NAEGpXtvp1jLeXUmyKMZJxkk9AAO5JwAO5NZ+h2VxJctrWqJtvZl2xQk5FrF1CD/AGjwWPc8dAKg05X12/j1e4Vl0+Bs6fCwx5h6eew/PaOw56kY36ACiiigAooooAKKKDQAVXv760sLZri8uIoIl6vI2Bn0+vtWdqmrTfbP7M0mFbq/wGfccRW6no0hH6KOT7DkP03Q4Ybhb6/mbUdQHSeUcR+0adEH059SaAIhqmp34/4lOlssR6XN8TEh9wmN5/EL9aUaTqVwM6hr1z/1zs0WBPz5f/x4VtUUAY48M6K3Nxatdk9ftMzzZ/BiRUyeH9BRdq6Lpyr6C2T/AArSooAy5fDugS48zRdObHQ/ZkyP0qM+G9NXJtXvbNvW3u5FA/4Dnb+lbFFAGKbLXrXmz1aK8Qf8s76EBj7eZHjH4qaBr62rBNbs5dMJOBMxDwE/9dBwP+BBa2qRlVlKsoZSMEEcEUACMrqGVgykZBB4IpawZdHudNc3Ph11iXO57CQnyJP9z/nk30+X1Her+j6pBqUTlFkhnibZPBKMSQt6MP5EcEcg0AX6KKKACiiigAooooAKKKKAMfUdMuILt9U0YpHdtjz4GOIroD1/uv6P+ByOlrR9Tt9TgZ4g8csbbJ4JBiSF/wC6w/r0I5BIq9WXq+lNcTrqFhMLTUo1wkuMrIv9yQfxL+o6igDUorN0fVVvXktLiE2moQAedbsc8f30P8SHs34HB4rSoAKKKKACiiigAooooAKKKKACiiigCC9/1R+lZHg//mLf9hBv/RcdbF2MxmuY06/udHuNQjfSbq4Wa7MySRPHgqUQd2B6qaAOt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sHTP8AkZtZ/wCukP8A6KFRr4mkbpoWof8AfcX/AMXTtA+0TapqN9NaSWq3EkZjSRlLEKgBPykjrQB0FFFFABRRRQAUUUUAFFFFABRRRQAUUUUAFFFFABRRRQAUjdKWsnxXevZ6JcNBI6XUi+Va7FDM0zcIADwTn9AT2oApNfWVv4xuftF3bw+XpqM++QLtXzG5OelWP7bnvfl0PT5LsH/l5mJhg+oJG5/+Agj3rkD4FvYz/bH9tS32vK32jfcxRvE0u3BQDA2oRwPTAPauo0eXWtRsIr221izeN85SXTyHRgcMrYk4YEEHjqKALB0We++bW9QkulP/AC7Q5hg+hAO5/wDgRI9q1raCC1gWC2hjhiUYVI1CqPoBWYV8TK3yyaRIvukin+ZpTP4jT/mG6ZN7i9dP08s0Aa1FZDahrSY3+H2k9fJu4z/6FtpTq94i5l8P6mp9FMT/AMnoA1qKyV11MZl0rV4vraM3/oOaB4i0v/lobyH/AK62Myf+hIKANaislPE2gM20ataBvRpNp/Wp01vRnbamrWDN6C4TP86AL9FMimhlGYpUkHqrA0+gAooooAK5+6P/AAkV/JYpn+ybV9t046XMg/5ZD/YH8Xqfl/vVNrV1cXl5/YemyNHMyhru5X/l2iPof+ejc7fTluwzqWNrb2NpFaWsSxQRKFRF6AUATAYGBwKKKKACiiigAooooAKxfEGoXKyQ6Zpm06hd52MwysKD70rD0GRgdyQPWtadtqGsTwgn2v7Vr0nzPeuVgP8Adt0JCAfU7n/4EPSgDT0fTbfS7IW1vubJLySOcvK56ux7k/8A1ulXKKKACiiigAooooAKKKKACiiigArI17TZpZE1TSysep264TJws6dTE/sex/hPPqDr0UAU9G1CHU7CO7hDKGyGRxho2BwysOxBBB+lXKwAP7M8WFFwttqqGQL2FwgG7/vpMH/gBNb4oAKKKKACiiigAooooAKKKKAKGsaXDqKxv5j293CSbe5ix5kRPXHqD3U8GoNL1Sb7WNL1aNLfUMFkKZ8q5UfxIT39V6j3HNa1VdU0+11K1+z3UZZQwdGU7XjcdGUjkMPUUAWqKxLPULrTrmLTdbkD+YwS1vsYWc9kcDhZP0btzwNugAooooAKKKKACiiigAooooARhuGKqy2aOc4q3RQBQ/s9PSj+z09Kv0UAUP7PT0o/s9PSr9FAFD+z09KP7PT0q/RQBQ/s9PSj+z09Kv0UAUP7PT0o/s9PSr9FAFD+z09KP7PT0q/RQBQ/s9PSj+z09Kv0UAUP7PT0o/s9PSr9FAFD+z09KP7PT0q/RQBQ/s9PSj+z09Kv0UAUP7PT0o/s9PSr9FAFD+z09KP7PT0q/RQBQ/s9PSj+z09Kv0UAUP7PT0o/s9PSr9FAFD+z09KP7PT0q/RQBQ/s9PSj+z09Kv0UAUP7PT0o/s9PSr9FAFD+z09KP7PT0q/RQBRWwQHpVqGJYxxUlFABRRRQAUUUUAFFFFABRRRQAUUUUAFFFFABRRRQAUUUUAIzBRk8Vzul51rVP7ak5s4d0enKejA8PN/wLov+zz/FTvEEj6nejw/bsyoyiS/kU4KQnpGD2Z8Eeyhj6VuW8SxxqiKqIoAVQMAAdAKAEMfFYU7f2HrP24cadfOqXQ7QzHhZfYNwre+0+tdHVW+tobi3kt7iNZYZVKSI3RlPUUAWhRWH4buZreaTQr6RpLi2UNBK/WeDorH1Zfut74P8VblABRRRQAUUUUABAYYIBHvVeSxspP8AWWdu/wDvRg1YooAzJvD+gzHdLounOfU2yZ/PFRv4a0Vvu2Xlf9cpXj/9BIrXooAyD4esQu2OfUoh/sX8w/8AZqzNatZbFYrPTdW1V9SusrbxvcBwuOsj7gfkXgn14A61vaxqEOmWLXMys5yEiiQZeVzwqKO5J/x6Cq2g6fNAZdQ1Eo+pXQHmlTlYlH3Yk/2Rnr3OT3oAqaX4dvNNt2S38Q3rySOZZnlhhYySHqxwgP0GeAAOgqytlr6njXLdx6PY/wCDiteigDI8vxMrcXekyL6G2kU/nvP8qXzfEin/AI8dJlHqLyRD+Xln+da1FAGQ99riHnQUk9471T/6EBSnVdQRcyeHdQJ9I5IW/m4rWooAyBrm1d02j6vF7fZt/wD6AWpR4h0/H7xL+H/rrYTL/NK1qztW1aGxkS1ije7v5RmK1ixuYf3ieir6sePqeKAMPxP4q0ZNGvGi1OJJBA+zeGT5iDt6j1xXRaLCtto9lboAFit40AHoFArmtb0S6vrK4uNWmW5vWhdYIk/1FsSpA2A/eb/bPPpgcV0Ph26W90DT7tDkS20bfiVGaAL9FFFABXhcjalH8ZwrS6gl61/5YgNufONlgA3f2jy/K8rPy7OuOM7q90rnf+EF8GmYTSeF9IlkHRpbVJCOc8bge/NAHl2p3NxD8GtH1R4b++s9PvL2+vraLf5VzCkk4KyuhDADcHH3gSnIPax4D1KQeNfCugXhv4b6zGpySW90c+XG4R0RTvcsiBgoLHPHQDivRP8AhCtOXwlbeHLe7vbeC1uRcwyxsu9XEplGQVKlckjaQQRxVvT/AA/NBfx3d9rd7qnloyJHdQwYXcMHBSMEcD1waAOIhWG+17W77w1f3zaFp+lXVvdyvdyzQ3d22CBGXYj90FbLLxl9ueCBjwJql74E8AX2s6W82nnTUtG01NZ+ztNcPHF5E28FQ5wknyk5XdkZIr2CbT7V9Ik0uKJLe1eAwBIVChEIxhQOBgVz3iHwHpGteCtN8K3Esy2umG3a2kKRyMGgACFldSjcDkFSOaAMLwPp+sWPizw9b61qUV3eW/hmaK4/0kSOX+0REdfmfao2mQjkjJ5Nek1xfgj4d6X4W12bWoLlp7uS1+yjbZ29uqxlgx+WGNNxyBy2cY46mu0oAKKKKAMDxrJHbW2nX0siRLbX8TM7nAVTlG57cMa27d1khWRGDKwyGU5BFYnjFhJ/ZVmOWnv0JXGcqgZ2/wDQf1p8egRQjztHuZdKlJyVhAMLH3iPy/iuD70AblFYv9p6nYcavpxkiH/L1YgyL9Wj++v4bh71pWF9Z39uLiyuYriI/wAUbAgH0PofagCxRRRQAUUUUAFFFFABRRRQBDe2tve2klrdwpNBKu10cZBFYqXNx4dYQ6jM9xpOdsV45y9v6LKe6+j/APfXqegpHVXRkdQysMEEZBHpQAoIIBHINFc95Vx4bJa2SW60bOWgXLSWnundo/8AZ6r2yOBu208N1bx3FvKk0MihkdGyrA9waAJKKKKACiiigAooooAKKKKACiiigAooooAKKKKACiiigAooooAKKKKACiiigAooooAKKKKACiiigAooooAKKKKACiiigAooooAKKKKACiiigAooooAKKKKACiiigAooooAKKKKACiiigAooooAKKKKACiiigAooooAKz9e1JdNsTMIzNO7CK3hBwZZW+6o/qewBPar7sFUkkAdye1c7pAbWdS/tyQH7MgaPTkP90/emx6t0H+z/ALxoAvaBpzWNofOkE13O5mupsf6yQ9cew4AHYAVqikUYFLQAUjDIpaKAMbX7Ca4ijuLIqmoWjeZbMxwCe8bf7LDg/ge1XdG1CHU9PjvIQyhsh0bho3BwyMOxBBB+lWZFyK5+6Y6JrH9pLxp966pejtFLwEm9geFb/gJ7GgDo6KKKACiiigAooooAKiu7iC0tZbq5lWKGJS8jscBQOpNS1z0X/FR34mPOjWsmYh2u5VP3/eNT09WGegGQCXR7ebUb1ddv43j+UrY2zjmGM9XYf32H/fI49c7lFFABRRRQAUUUUAFFV9RvrXTrVrq8mWGIEDJ5JJ6AAcknsByayPst/r3zaisljph+7Zg4lnH/AE1I+6P9gfieq0APm1S61SVrTQdvlqSs2oOu6KM9CIx/y0b/AMdHcnpV/SdLtdNjfyQ7zSndNPKd0kzerN39h0HQAVbhjjhiSKGNI40AVUUYCgdgO1OoAq38e6M1heEJ/sV/d6DKcAM11Z/7UbNl1Hurk/gy10si7lIrmfEemyy+XPay+ReW7+ZbzYzsb3HdSMgjuDQB1FFZPhzWo9ViaKWP7NfwYFxbFslT/eHqh7H+uRWtQAUUUUAFFFFABRRRQAUUUUAFFFc14i1Wa7uH0PR5Ss33bu6TkWynqoP/AD0I6f3ep7AgDLeT+2PFE18h3WlkrWtuezuSDKw9sqq/8BaunQYUCs7RLCGytIreCMRxRqFRR2ArSoAKzb/Q7C7uDdKj2t5/z82zeXJ+JH3h7MCPatKigDF8zX9O/wBbGmsW4/iixFcAe6n5H/Ar9Kt6brGn6hI0ME224UZe3lUxyp9UbB/HpV+qmpabY6lGqXtrHNtOUYjDIfVWHKn3BoAt0Vi/Y9a07nT71dQgH/Lvesd4HosoGf8AvoN9afb6/Z+eltqEcumXTHCx3QChz6K4yjfQHPtQBr0UUUAFFFFABRRRQAVhXFjdaPcSX+jRGW3kYvc6eDgMe7xdlf1Xo3seTu0UAVtNvrXUbRbqzlEkbcdMFSOqsDyCO4PIqzWNqWmXEN4+raKUjvCP38DHEV2B2b+6/o/4HI6XNI1O31KF2iDxTRNsngkGJIm9GH8j0I5BNAF2iiigAooooAKKKKACiiigAooooAKKKKACiiigAooooAKKKKACiiigAooooAKKKKACiiigAooooAKKKKACiiigAooooAKKKKACiiigAooooAKKKKACiiigAooooAKKKKACiiigAooooAKKKKACiiigAooooARhkU1UCjgAAdKfQaAMTWNZng12x0Wxgje5uoZbhpJSQkccZUHgcliXGBx35qJfE9pbwP8A2hJD50cUkzm1bzU8tJAhOfX5lJXqMnrirGsaRb31zb3TmWK6ttwhnhfa6Bh8w9CDgcEEcCsmfwrpr2/k7J1GJVZllIZxK29wx75YA+2KALb+NvD6T3MLXTqbdtjMYyFY7/LOGPBw5wa09K1aLULu9t44JozaOiOZBjcWQPx34DCsNPDtqsV3BG9zFDdSNJJGsny7mOXIBB+8Scjp7VraHpFrpjytaLJGsqxqyFyV+RQqkZ77QB+FAGtTGjB4IBHoafRQADpRRRQAUUUUAFFFZGu39wJ49I0wj+0Lhd28jK20fQyt/JR3PsDgAg1SSTWr6TRLSRktYsf2jOpxwRkQqf7xH3j2U+pGNyGOOGJIYkWONFCoqjAUDoAKr6VYW+m2MdnaqQiZJZjlnY8lmPdickmrVABRRRQAUUUjMFUsxAAGST2oAWsvVdYW2uBYWcJvdRYZW3RsBB/ekboi+55PYGqrahea0xh0RvIs+RJqLLkN7Qg8Mf8AbPyjturT0vTrTTbcw2sZG5t0jsSzyN3ZmPLH3NAFTTdIZbpdS1WYXuoAHYduIoAeqxr292PzH1xxWtRRQAUUUUAFQ3EKyKRipqKAOV1nR/MmjuYJJLa7hJMNxF99PUehU91PBp1h4ne0xb+IoltiOBexAmB/du8Z+vH+1XSyRq4wRWbeaerA4FAGnFJHLGskTrIjDKspyCPUGnVxh0N7KRpNKuLjTXJyRbkCNj7xkFT+Wfepo9W8S2mFmt7DUVH8Slrdz9R8wP6UAdbRXOJ4rCj/AErRNTiPcoqSr+G1s/oKkXxbpZXLQ6kvsbKTP8qAN+iuffxbpwxstdUkPotlJ/UVFL4nuZOLLQbxj/euJUiX9CzfpQB0tVdS1Cx022Nxf3UVvF0BdsZPoB1J9hXOSXXia+G1rm106M9raPzJP++34/8AHadYeH4VuRdSiS4uv+fi4cySfgT0HsMCgBt3qmqa2TDpyTabYnhrh1xcSj/YU/6sf7R+b0A61qaJpNvY26QwRCONegHc9yT1JPcnk1etrNYwOKtgADigBFUKMCloooAKKKKACiiigAqO4ghuYWhuIY5onGGR1DKR7g1JRQBi/wBiz2WW0PUJLQdfs0wM0B9gCdyf8BIHtQNbmsvl1ywksh/z8REy25+rAZX/AIEAPetqigBlvNDcQrNbyxyxMMq6MGUj2Ip9ZFxoFr5z3OnSS6XcuctJakBXP+0hyrfUjPvTPt2s6ecajYi+gH/LxYg7gPVoic/98lvpQBtUVV03UrHUojJZXUcwU4YA4ZD6Mp5U+xFWqACiiigArL1jSjczJf2MwtNSiXbHPtyrrnPlyD+JT+Y6gitSigDN0fVReSPZ3UJtNRhUGa2Zs8dnQ/xIfUfQ4PFaVUNZ0uHUo4yXeC5hO63uY+Hib1HqD3U8Edar6Vqk4uhpesIkGoYPluvEV0B1aPPf1U8j3HNAGvRRRQAUUUUAFFIzbRmueDXXiC8njjuJbbSbeQxO8LbZLpx94BhyqA8EjkkHkAcgG1PfWUD7Jru3ib0eQA/qamjdJEDRsrKehByDVC30LRbdNkOlWSgjBJhUk/UkZP41VufD8EJNxobLpd2OR5QxDJ7PGOCPcYI7GgDborP0LUv7RtGaSLyLmGQw3EJOfLkXqM9x0IPcEGtCgAooooAKKKKACiiigAooooAKKKKACiiigAooooAKKKKACiiigAooooAKKKKACiiigAooooAKKKKACiiigAooooAKKKKACiiigAooooAKKKKACiiigAooooAKKKKACiiigAIpuxfSnUUAN2L6U4DFFFABRRRQAUUUUAFFFV9TvrfTrGW8u5NkMYySBkk9AAO5JwAO5NAEGuakunW6eXGZ7udvLtbcHBlf+gA5J7AE03QtNawgkkuJRcX1w3mXU+Mb27AeigcAdh7k1BodlcSXL61qke29mXbFCTkWsXUIP9o8Fj3PHQCtigAooooAKKKydS1dlum03S4Re6gANybsRwA9Gkbt9Blj2HegC3qmo2mm24mu5NoY7URQWeRuyqo5Y+wrMWwvdbYS60n2exyDHpwbO/3mI4b/AHB8vruq1pekLb3Bv76c3uosNpncYEY/uxr0Rf1PcmtSgBFVVUKqhVAwABwBS0UUAFFFFABRRRQAUUUUAFFFFADHiVu1QSWcbdqTUdSsNOiEl9dw26nhfMcDcfQDqT9KoDXJrj/kG6NqF0vaR0ECfnIQT+ANAFl9OU9qjOmL6VHv8TTDK2+lWg7b5XmP4gBR+tOFv4jI+bU9NB/2bJ8frJQA9dNX0qZNPQdqqtB4lX/V6hpb+oezcfqJKDc+I4P9ZpdldL6290VY/wDAXXH/AI9QBox20a9hUyqq9BWN/wAJFawHGqWt5ph/vXEX7v8A7+LlPzIrXgmhuIlmglSWNhlXRgykexFAD6KKKACiiigAooooAKKKKACiiigAooooAKKKKAM/UtH0/UJBNNCUuVHyXELGOVfo6849ulVdmv6d/q3j1i2H8L4iuAPr9x/xC/WtqigDN0/W7C8nFqXe2vMc21ynly/gD94e65HvWlVfULGz1CDyL22iuI85Adc4PqPQ+4rN/s3VNP50nUDNEP8Al1vmLr9Fk++v47vpQBtUVjR6/DC6w6xby6VKSADPgwsf9mQfL+BwfatkEMAykEHoRQAVV1TT7XUrRrW6QshIZWU7WRh0ZWHKsOxFWqKAMOz1C60y5TTtbkDq7bbW/wAYWb0R+yyfo3bB4rcqK7tre8tpLa6hSaGRdro4yGFYiT3Ph1xDfyyXOkkhYrtzue2/2ZT3T0ft/F/eoA6CihSGUMpBB5BHeigCnqcjR27sv3gpx9ap+CVRfB+kFP47OJ2PqzKCx/Mmr1+m6Ouc0DUY9BnOj6g3k2bSFrG4bhBuOfKY9iCTtzwRgdRyAdbRQOlUNb1ey0m3El05aR+IYIxulmb+6q9z+g74oAz7QiPxrqiR/dktbaVx/t5lXP1Kqv5Ct8Vz/hm1ud1xf3wUXl5J5sqqciMYAVAe+1QBnucnvXQCgAooooAKKKKACiiigAooooAKKKKACiiigAooozQAUVlXniDS7ac232g3FyOsFsjTSD6qgOPxxUY1LWrj/j00B41PRry5SP8ARd5oA2aKxtnieQjM+kW47gRSSn89y/yp32bxDn/kKaf/AOATf/HKANeisfZ4njJIm0i4HYGKSIn8dzfypDqWsW//AB96BJIo6vZ3CS/o2w/pQBs0Vl2Wv6XdXAthcGC5PSC4RoZD9FcAn8M1qUAFFFFABRRRQAUUUUAFFFFABRRRQAUUUUAFFFFABRRRQAUUUUAFFFFABRRRQAUUUUAFFFFABRUN7dQ2dtJcXEixxRKXdmPCqBkmsS0s73XY1vNUluLWzkG6GxicxsU7NKw+Ykj+EEAdDmgDoNy7tu4Z9M80tZB8MeH/AC9n9j2YHYiMAg+ueuaqXcd34dQ3lvcXF3pac3EEzGSSBO7xsfmIHUqSeM4PGCAdFRTYpEljWSNgysAVIOQQehp1ABRRRQAkjrGjSSMqIoJZmOAB6msHTlfXb6PV51YafCc6fEwx5h/57sP/AEEdhz1Iwl0f+Eiv3sEz/ZNs+Lp+1zIP+WQ/2Afvep+X+9XQAADAGBQAUUUUAFNlkjiiaWV1jjQFmZjgADuTVTVtUtdNiRpy7yynbDBEu6SVvRV7/wAh1JFZ8Wl3Wqyrda+EEKkNDp6NujQjkGQ/8tG9vujtnrQA03V9rx2aa0llpp4a9K4kmH/TIHoP9s/gO9a2m2Npp1qLazhWKMEk45LE9WJPJJ7k8mrNFABRRRQAUUUUAFFFFABRRRQAUUVT1fULfTbKS7uWIjQdFGWYk4CgdyTgAdyaAJNQvbWwtXurydIYUGWdzgD/AOv7VkJJrWtfNbh9IsT0lkQG5kHqEPEY92yfYU7S9MuLy5j1fW0H2hTutrTOUtR2P+1Jjq3boPU7tAGdpui6bYSmeGDzLkj5riZjJK31dsn8OlaNFFABRRRQAUUUUAB6Vj3Ph+z81rnTZJNLumOTJakKrH/bT7rfiM+9bFFAGEur3emSLD4gijjiY7Uv4QfIY9t4PMR+uV9+1boIIyKbIiSRtHIiujAqysMgg9QRXOuH8LOrKXfQmOGBOTYk9CP+mX/oH+70AOkopFIYAjkUtABRRRQAUUUUAFFFFABRRRQAUUUUAFFFFABRRRQAkiLIjJIqujDBVhkEVjHQVtWL6JeS6Yc5MKjfbn/tmeB/wErW1RQBi/2tfWHy61pzqg/5erMGWL6sv30/Ij3rUs7q1vbdbizuIriJujxuGB/EVNWXe6FYz3DXdv5theN1uLVtjt/vD7r/APAgaANSkZVZSrKGUjBBGQRWL9o17Tv+Pq2TVrcf8tbYCOYD1MZOG/4CR/u1e0zVtP1EstrcK0qf6yFgUkj/AN5Dhh+IoAy2iuPDZMlrHJcaL1e3Ubnsx6xjqyeq9R/DxxW7bTw3VvHcW8qSwyKGR0OQwPcGpK5LVrpPD2pS3Gl297MrNvurCKyldJCeS8TKpUP6jOG74PNAHWMu4YrM1HTo7iN0kjV0YYZWGQR6EVVtPFujXcPm251CRQxViunTnaw6qcJwQeoqVvEemkf6vUv/AAWXH/xFAHMatoq2P2NLGe9s45byONkt7uSNSrZyMBsD8K3dJ0C0tZmnjgHnP9+ViWdvqxyf1rP8Q69p7tp22PUOL+JjnTpxxz6pWzH4i00D/V6l/wCCy4/+IoA1oYxGvFSVj/8ACSab/wA89T/8Flx/8RR/wkem/wDPPU//AAWXH/xFAGxRUVpPHdW6TxCQI4yBJGyN+KsAR+IqWgAooooAKKKKACiiigAooooAKKDWJrOpXL3iaRpIVr6Rd7yMMpbR5xvb1PUKvcj0BNAE+razDZzpZwQyXl/IMx20ON2P7zE8Iv8AtH8Mniqy6Rfaj+81y8Pln/lytHKRD2Z+Gf8AQe1X9G0u20uB0h3ySytvnnkO6SZv7zHv9Og6AAVeoAhsrS1soBb2dvFbxDokaBR+QqaiigAooooAKKKKAIL2ztb6AwXltDcRHqkiBh+tZTaTf6b+80O8LRD/AJcrty8Z9kflk/Ue1blFAGZpOsQ3sr2ksUlnfRDMlrNgOB/eUjh1/wBoZH0PFadUdY0u21OFBKXimibdBcRHEkLeqn+Y6EcEGqui6lcG6k0nVFRNQhXeGQYS4jzjzE/ky/wn2IJANiiiigAooooAKKKKACiiigAooooAKKKKACiiigAooooAKKKKACiiigAooooAKKKKAOc8ZN5ltaWrcxT39vFIPVTKuR+PSujrB8U2LXthLCj+XIcNHJjOx1IZW/AgVY8Oa1FqkBilUW+oQAC5tieUb1Hqh7N3+uRQBrUMAwKsAQeCDRWL4l1n7EgsbHbNqtwpEEXUJ/00f0Qfr0HNAEfgVsaBDADlIJJoI/8AcSVlX8lUD8K3qzPDtimn6bb2cZLLCgXcerHuT7k5P41p0AFYutXVxeXn9h6bI0czKGu7hP8Al2iPp/00bnb6ct2GZ9d1KS0EVnZIs2o3RK28Z+6uOsj+iL1PrwByRU2i6bFpln5Ku0srsZJ5n+9NIerH/DsAAOBQBPZWtvZWkVpaxLFBEoVEXoBU1FR3VxBa273FzMkMMY3O7thVHqTQBJWPfavLLdPpuixJdXiHE0jE+Tbf75HVv9gc+uBzUHmahr/EJn07Sj1l5S4uR/sjrGvv949tvWtmxtLaxtUtbOFIYUGFRBgf/r96AKmk6TFZSvdzSvd38oxLdS/eI/uqOiL/ALI/HJ5rRoooAKKKKACiiigAooooAKKKKACiiigBHbapNc9ZJ/bXiKS7k+ay0xzHAp6PcY+Z/wDgIO0e5b0Faet3S2en3Fy3IhiaQj6An+lReE7U2nhuxiY7pDCJJW/vSP8AM5/FiaANSiiuR8U+KNZ8P6jbtdaFZvo897BaLdLqOJsyMF3eUY8YUkk/P0BPtQB11FcVYeN5LrTtZvok0porHWZNPieW/EEUiKiHdvII3ZYjA9KxYfir9rv9HhtNPgRNRNpjzJ9x/e3ctu+0rwwHl7gw6gjigD0+iud+IviiDwf4Uutalha5mTCW1pGC0tzKxwsaKOWY8nABPBqg/jzTW8VaBp9rNHdadrWmXF5bXUCPJvZHhCjKghVKyNktjkAZzQB2NFcHH48v5PBtp4qk0OG1069ezNs0l6GYx3EyJlwFAUhX3dTzx71ueDdbvPEPgu31qOG2F1cJIY03kREq7KvPJwcDnnrQB0FFeMH4x61beHJ9a1Lw7pUMX9gjVoEi1MlmZzIEjIdEHWJs4JPIwDXbeM/FWt+H9AOvQ6DaX+nw2i3FwxvzFLuP8CJ5bBicgDLDJIFAHY02REkjaORFdGBVlYZBB6giuf0LxJ/aHjDXNBmWCF9PW3eJN/711kj3MSuex44roqAMDw6zade3Hh+ViyW6iWzZjktbscBc9yhBX6ba36wvE3+j6no2oLwy3Jtn90lUjH/fSofwrcQ5UGgBaKKKACiiigAooooAKKKKACiiigAooooAKKKKACiiigAooooAKpanpWn6kFN3bq8ifclUlZE/3XGGH4GrtFAGL9n1zTv+PO6TVLcf8sbo7JgP9mQDB/4EP+BU+21yzmuFtbkS6fdscLBdLsZj/sn7r/8AASa16ivLW2vLdre7t4p4W+8kihlP4GgDJ1LSriO6bVNHZIr0486JziK6Udm9G9H6jvkcVY0jUINShcxh4Z4jtnt5RiSFvRh/IjgjkVB/Y95Y/NouovEg/wCXW6zLCfYEnen4EgelZmr3JEyXV9BJoepRDbFej97bSD+47DHyH0cKR1BzQBd8SId2m/8AYRh/ma2UQ4rl7rV4786dBOi297HfwNJFu3Ky8/vI2/jQ+vbocGuuT7tAEew0oQ1JRQACiiigAooooAKKKKACiiigAoooPSgDP17UY9N02e8kVmES5Cr1c9Ao9ycD8aj8NabJYWTSXTLJf3TeddyDu5H3R/sqMKPYe9UNbxd6/o+nsfkM7XMg9REuVH/fZQ/hXR0AFFFFABRVPWtSstH0i61XUbiO3tLWJpZZJGwqqB61wtt8T7abwZ4Z8RyWrQDU9QSx1C1MUjzWMhjkLRtGo3h1ZACCOhz05oA9Gory/wCIXj/xDofiq50vSrTTZbaHTTdrJcW10zNKMYhzGpXcwORXRWviPWLj4c2niSG00xrprcXF2l1PLaQwIATJkmN2G3GOV5waAOuorzix+I9yNc03S9astM0wz6tNps0ovTJEzC0W4jMTsqZLb1XBXqDjNaV343uLLxjbaJc2OmSQXV99jje21QS3KkqzBng2AqMLz8xxnPNAHa0VheA9bm8ReGYdVuIY4ZJJ7iMpGTgCOd4wefUID+NbtABWX4k0+W8s1ns9qahaN51o5/vAcof9lhlT9c9hWpRQBT0a/i1LTLe9hBCTIGCt1U9wfcHI/CrlYPh4/ZtX1jTgfkjuhPGPQSqGI/773n8a3qACiiigAooooAKKKKACiiigAooooAKKKKACiiigAooooAKKKKACiiigAoorGPinw8P+Ytb/AJmgDVniEimuf1fQ7e7dJJIz5kf+rlRikif7rKQR+Bq3/wAJV4e/6C1v+Z/wpj+KPDpH/IVtvzP+FAHPJZ6m2uvp7a5qxtxarIE+0AHJYj7wG7oPWug0XRbWxDeRCELndIxJLOfVmPJP1NZEXiLQB4rkk/tO32fYVXdk4z5h46Vsr4p8PAf8ha2/M/4UAbKKFXAqrrGow6ZZNczKzksEiiTl5XP3UUdyT/j0FZ8vi7w3FE0kmsWqIoyzFiABWTo2u6RqWqLq9/fxRvzHYWr5zCp43MP+ejfoOPXIBvaFp80Bl1DUSkmpXWPNZTlYlH3Yk/2Rn8SSe9alFYt1qtxe3ElhoKxyyI22e8kGYID3HH33/wBkdO5HSgC3q+q2+neXGVkuLubPkW0IzJIfYdgO7HAHc1TttJuL24S+15o5XRg8FmhzDAR0P+2/+0eB2A6m5pOlW+nmSUM9xdzf6+6mOZJPqewHZRgD0q/QAUUUUAFFFFABRRRQAUUVm3evaNayGKbUrYSg48tX3vn/AHRk/pQBpUVjnW5ps/YdF1O59GeMQKf+/hB/SjPiW46Lplgp9S9ww/8AQB/OgDYqK6uba1j8y5uIoE/vSOFH61mf2NcTc32t6jP6pEywJ9PkAb82NS2ugaNbv5kenQNL/wA9ZV8yQ/VmyT+dAEZ8R6W5Is3nvz/06QPKv/fQG39aQ3+tXH/HpoYhXs97cqn/AI6m8/nitgUUAcd4tttcl0S9a51OCJRbuTDa23X5TwWcnP4AV1OmOsmm20i/daFCPoQKg1WMSQsrLlSCCPUVQ8C3BbRBp8rEz6c5tHz1Kr9xvxQqfzoA3qwD4bF34jk1jWL1tQSMMlhZtGFgtVZdrHbzvkI3DcegJAAyc79FAHmmmfD+S4N/5n/Epa28Tz6pp3lxRvEyNAIstGeCCGfjgggGs7X/AAHrsnjfStWl2ayLSTTgl48MMTwiO6keUKqgbVCMOnXOOa9cooA5n4gaXeXOnJqmh2FtPr9lxZTSIjSQI7KJjFv+USGMMBnAzgE4zXN/D/Qb+DxhNfNp2oRaUthNEkmpxW8M4nmmV5QiwYBRtgLFxnIXaSC1elUUAea6x8PNQi8I2nh+z1q81XTbWeySLTruK3ES28VxGxDMEDPtRD1POO5Nb/w90E2Xw5s/D+rWMcaiOWKW2ONoRpHwvHGNpHArq6KAPCtQ8A3tlJrdrpPhU2t5cefa6cljaWi6e9o42qsznEq5VmD4IIy2wHivU73wz/aWrafcajes+naeI5LfTI1xF56dJJGPMm3gqvABGSCcEdFRQBynh7Qnt/iJ4n1650+FTdi1jtboqpdkWLDqD1A3dq6uiigDA8cbm06zijkaKSS/gVHUAlTuznB47GpodO1VkB/4SK5H/btD/wDE1V1qT7d4psbFOUsUN3N6b2BSMfkZD+AroIRiMUAZn9m6r/0MV1/4DQ//ABNH9m6r/wBDFdf+A0P/AMTWtRQBk/2bqv8A0MV1/wCA0P8A8TR/Zuq/9DFdf+A0P/xNa1FAGT/Zuq/9DFdf+A0P/wATR/Zuq/8AQxXX/gND/wDE1rUUAZP9m6r/ANDFdf8AgND/APE0f2bqv/QxXX/gND/8TWtRQBk/2bqv/QxXX/gND/8AE0f2bqv/AEMV1/4DQ/8AxNa1FAGT/Zuq/wDQxXX/AIDQ/wDxNH9m6r/0MV1/4DQ//E1rUUAZP9m6r/0MV1/4DQ//ABNH9m6r/wBDFdf+A0P/AMTWtRQBk/2bqv8A0MV1/wCA0P8A8TR/Zuq/9DFdf+A0P/xNa1FAGT/Zuq/9DFdf+A0P/wATR/Zuq/8AQxXX/gND/wDE1rUUAZP9m6r/ANDFdf8AgND/APE0f2bqv/QxXX/gND/8TWtRQBk/2bqv/QxXX/gND/8AE0f2bqv/AEMV1/4DQ/8AxNakskcUbSSusaKMszHAA9Saxzrv2slNDs5NRPTz8+Xbg/8AXQ/e/wCABqAJP7N1X/oYrr/wGh/+JrF1bUvsKzr/AMJNd3ckKkzRwW0DeWP9tiu1P+BEVc1S2aOze88Taq7QDj7JaBo42J6Lx88hPTGcH+7UUNlDFaf2prEEOn6fZgzW1gigJCB/HIBw0noOgPTJ5oA821vw/cakbK91a8l0W2nulNtbwQL5gT+KeUBQqLyuRt7jJ7V60mm6rtA/4SK54/6dof8A4mqWk2Ul0LnUtVtx59+mwwSDPkwfwxH3Oct6k+wqbw5PJY3L6BduztCm+zlc5M0HTBPdk4U+2096ALP9m6r/ANDFdf8AgND/APE0f2bqv/QxXX/gND/8TWtRQBk/2bqv/QxXX/gND/8AE0f2bqv/AEMV1/4DQ/8AxNa1FAGT/Zuq/wDQxXX/AIDQ/wDxNH9m6r/0MV1/4DQ//E1rUUAZP9m6r/0MV1/4DQ//ABNH9m6r/wBDFdf+A0P/AMTWtRQBk/2bqv8A0MV1/wCA0P8A8TR/Zuq/9DFdf+A0P/xNa1FAGT/Zuq/9DFdf+A0P/wATSNpuqhT/AMVFdf8AgND/APE1r0jdDQBydrFc2/jSwF1fy3fmW86oWiRNpGw/wgf5FdbXKeK2axktdXUHFhOJpMd4iCsn5KxP/ARXVKysoZSCpGQR3FAC0UUUAZXirTE1TRpYxY2V7dwZuLGO8XdCLlQTEzD0DYPt1HNedeHtF8R3HizRr670/VGlWdbnWpNSgtIovNW3dEeFoPndgW2gHcu0nJyBXrVFAHh/jjwbeT+Mr/8A4k+tRaaJ4biyk0a1gk847cyiZpZAeXLDbgDAHXNbNv4Pv5vg/LBNoDHWp2dprFLyS0+0RmUqFkEUoXcYDyu7buPavV6KAPOtC8O2A8U6NfW2heKtPOntKytf3v2iI7oTHg753K4B42ir+l+CdV0u4uf7N8Tra2817PdALpcLTDzpWldTI2c8uQDjoBXbUUAcz8L9MvtI8GW9hqMJhuFubp2QkH5XuZHU8eqsD+NdNRRQAUUUjssaM7sFVQSSegFAGBZNu8YattzhY7dT9drH+RFdBXNeEN10lzqzqQdQna4UHqI8BY//ABxVP1JrpaACiiigAooooAKKKKACiiigAooooAKKKKACiiigAooooAKKKKACiiigAPSmEN6mn0UAR4b+8fzprB8feP51NSN0oAwYt/8AwmEvzH/kHr3/AOmjVtAPj7x/OsmL/kcZf+wen/oxqZqkkms3r6JaSMlrFj+0Z1ODgjIhU/3iPvHsp9SMAEUO7xFfLPknR7WTMQzxdyqfv+8akcf3iM9AM7N5dW9javdXlwkMEYyzu2AP/r+1VdQ1K20wQ6faW5uLtkxb2cGAQo4BPZEHqeOwyeKjsdIlluk1LWpUurtDmGJf9Tbf7gPVv9s8+mBxQBB5eoa//rhPp2lH/llkpcXI/wBo9Y0PoPmPfb0rbtYIbW3jt7aFIYY12oiLhVHoBUlB4GTwKACis2717RrZ/Lk1GBpf+eUTeZJ/3yuT+lQ/21cTZFhomoz+jyqIE/8AHyG/JTQBsUVkf8VJcd9N09D6B7h//ZAD+dINFmmx9v1rUrj1SOQQL/5DAb9aANK7u7WziMt3cw28Y6tLIFH5ms0+I9NfK2f2q/YdrW3eQf8AfWNo/E1NaaDo9rIJYdNt/NHSV03v/wB9Nk/rWlQBj/btcuP+PXREtx2a8ulU/wDfKBv5igWOuz/8fWtx2691s7UKf++pC38q2KKAMf8A4RzTZMG8N1fn/p6uHkU/8Bzt/StK0tLWzj8u0tYLdP7sUYUfkKmooAKKKKACiiigAooooAjuE3xmuS1F5dD1ga1DG8kBURX0SDJaMEkOB3ZMnjuCR6V2NUb+2EikgUAW7eaG4gjuLeRZYpFDI6nIYHoQafXFwNfeG7hnsoWudNdi0tmuN0ZJyXi/mU6HqMHg9TpOpWOqWgurC4WaPODjhkPdWB5U+x5oAt0UUUAFFFFABRRRQAUUUUAFZ+v6rDpFgbiRWlldhHBAn35pD0Uf49hknpUOua9aaWy24Vrq+kGYrSHl29z2Vf8AaPH16VlaZp93d3/9qas6S3hBWNU/1duh6on9WPJ9hgUAW/DFhNDHJcXjiS9uZDNcuOhc9h/sqAFHsK6AdKjgjEaAVJQAUUUUAFFFFABRRRQAUUUUAFFFFABRRRQAUUUUAFFFFABRWfqWs6fYyi3kmMt0wyttApklb32ryB7nA96qk6/qP3RHo1ue52y3BH0+4n/j1AGjqOoWWnQedfXUVvHnALtjcfQDufYVnf2jq2ocaVp/2aE9Lq+UqD7rEPmP/AttWdO0XT7Kb7SsbT3eMG5uHMkp/wCBHoPYYHtWjQBjxaBbyyLPq08uqzqcj7RjykP+zGPlH1IJ96tavqVvpcCF1eWaQ7ILeIZklb0UfzPQDk4qPWNVWyeO1toTd6hMP3NshwSP77H+FB3J+gyeKbo+lG2nfUL6YXepSrtebbhUXOfLjH8Kj8z1JNAEWnaZPJeLq2sskt6ufIiQ5jtVPZfVvV+vYYHFVbg/25rXkD5tO06UNJ6T3A5C+6p1P+1gfwmrXiS+njWHTtPYDULwlYmIyIkH35SPRQePUkCrek2EGn2MVnbKViiXAyck9ySe5JySfU0AWhHxWXr+nyXduj2rrFfWz+daynorgdD/ALLDKn2PsK2KZIuRQBV0TUY9T09LlEaJ8lJYm+9FIpwyH3B/PrV2uc1A/wBiar/bC8WVwVj1BeyHok/4cK3tg/w10Y5FABRRRQAUUUUAFFFFABRRRQAUUUUAZ+qW4kiYFQwIwQRwRWN4Tvjp1wPDl4xAUE6fKx/1kY/5Z5/vJ+q4PY107qGXBrA1/SYryExyKcAhlZThkYchlPYg9DQB0NFcrpfiKawdbHxE4XkLFqG3bHJ6CTtG3/jp7Y6V1QIIBByD0NABRRRQAUUUUAFFFFABRRQSFBZiAB1JoAK5fxPdnVLs+HbRiY+DqMqnhUPIiB/vP39Fz6ik1HX5tSdrLw6/yZ2y6htzGnqI88O3v90e/Sr+g6TDY26xQoQuSxLHLMx5LMT1JPJNAGjYwiOIAAAAcADpVmgDAxRQAUUUUAFFFFABRRRQAUUUUAFFFFABRRRQAUUUUAFFFFABRRRQAUUUUAFFFFABSN0pay/EepPp9jm3iE97M3lWkBOPMlI4BPZRgknsAaAOXutfW68e3Gh6S5TVTZBJPNjwLdBISZSDw3BBUDqSO2avpqFta2S6bodzb2trGSJdTunGwtn5imf9bITkk/dBPOelYeq/Di21HQzHJqN0mtMZZpL+KQxmaaRcNuxz5ePlC54FQeBoZLOK3tPK06G9B8pVvLUHzHThkEq4YOMfdYMccgsOaAOr0q/0WxicaXFfanLKd01xDA0rTN6tKQFP0zgdgBV37br1xn7No0VsvZry5Gf++Yw38xR/bF5bHGpaLdxKOstqftEf5Lh//Hat6fq2magxSzvoJpB96MN86/VTyPyoAqfYNbuObvXBAvdLK2VPw3PuP5YpR4c0x8G8W41Bh3u52lH/AHyTtH4CteigCK1tba0i8q1t4YI/7saBR+QqWiigAooooAKKKKACiiigAooooAKKKKACiiigAooooAKDyKKKAKd3ZrIDgVzmoaIVuje2cs1neYx58BwzD0YHhx7MDXX0x41ccigDl7fXtYscJqWnrfRj/lvZ/K/1MbH+TH6VpWfijQrlhH/aEdvMf+WV0DC/5PjP4VbmsUboKoXekRzKUkjSRT/Cy5H5GgDcR1kQOjBlPQg5Bpa41/C1grForVYGPUwM0RP4oRQNBZRtW81NR6fbpj/NqAOyqK6ube1j8y6uIoE/vSOFH5muSPh8SY8251Fx6NfTY/Rqkt/C+nJJ5gsIDJ3d03N+Z5oAv3Hi3R1JSyebUpBxts4zIuf9/hB+JqjPe+IdU+RSmkW56iIiWcj/AHiNq/gG+ta8GmqoA2jAq9Daog6UAYujaHb2gYxR4ZzukkYlnkPqzHlj9a3oYljHAp4AA4paACiiigAooooAKKKKACiiigAooooAKKKKACiio7q4gtYGnuZo4IkGWeRgqj6k0ASUVif21c33y6Hp73KH/l6uMxQD3GRuf/gIwfWl/sN7z5tcvpL/AP6d0HlW4/4ADlv+BE/SgB82v2rStb6ZFLqk6nDLbAFEP+1IflX6Zz7UwWOsah82pX4s4T/y7WLEEj0aU/Mf+Aha14IooIlhhjSKNRhURQAB7AU+gCrpunWOmwmKxtY4FJy20csfVj1J9zVqiigArJ1XVJVuv7L0mNLjUSAX3f6u2U/xyEfoo5b2GSIr7Ubq+vJNL0VlDxttu7wjKW3H3V7NJ7dB1PYHQ0rT7XTbUW9srYJ3O7tueRj1ZmPJJ9aAI9G0uLTo3YyPc3cxDXF1JjfKff0A7KOAKn1K8t7CymvLqTy4YULu3sP5n2qwelYN5DPqmupFNE6adYMsmGGBcT9VPuqdfdsf3aAF8PWlw7y6tqEZS9vAP3Z/5d4h9yL6jOW9WJ9BW6BgU2NcCnUAFFFFAEFzCkkbxyIrxupVlYZDA8EGsfw7M+n3beH7p2YRp5ljKxyZIem0nuyZAPqCp9a3mGRWTr2nve2ym3kEN7bv5trMRwkg9f8AZIypHoTQBr0VV0q5kvNPhuJraS2lZfnhkHKMOCPfnoe45q1QAUUUUAFFFFABRRRQAUUUUAFNkRXXBp1FAGRqGmpKjKyBlYYIIyCPSsKGz1PRm/4k115cA/5dJwXg/wCA/wASfgce1doeahlt0ftQBgQeK1i+XV9MurM95YlM8R/FRuH4qK19P1nSdQx9h1K0uCf4UlBb8utRT6crdBWXf+H7O6z9os4Jvd4wx/WgDp6K4z/hGrePHkfaoAOghupYwPwVgKd/Ycmf+P7U/wDwOl/+KoA7GqGoa1pOn5+26laW7D+F5QG/LrXOf8IzbyZ8/wC0zg9RNdSyA/gzEVesPD9na4+z2kEP+5GFP6UAE/irzvl0jS7q7PaWZTBEPxYbj+CmqUmn6jrDZ1q686E/8ukIKQf8CHV/+BHHtXQw6eq9RVyOFE6CgClYafHCiqFCqBgADAArQVQowKWigAooooAKKKKACiiigAooooAKKKKACiiigAooooAKKKKACiiigAooooAKKKKACiig0AMmkSKNpJGVEUFmZjgADqTWBoiPql82v3CsEdDHYRsMbIT1cjsz4B9lCj1o1ljrWp/2HHk2cO2TUWHRs8pD/wAC6t/s4H8Vb0S4HSgBDHxXNeIbS2tbl7+6hWXTboLHqUZHC44ScdwV4BI5xg/w11VQXESyIyOiujAqysMhgeoNAGNHeXeglYtUle60w4Ed+eXh9BNjt/00/wC+sdTqX2m6bqcam8s7e5GMozICR7qeo+orL0CRtPun8O3RLxqhexd+fMg6FD6smQPdSp9aVrS70AmXS4nutMzmSxXl4fUw+3+x/wB846EAm/sWe350vWL22HaKZvtEf5P8w/BhR9q8QWn/AB86bb36D/lpZy7HP/bOQ4/8fNaWn3lrqFol1ZzLNC/Rl9e4I7EdweRU9AGTF4i0oyLFczPYzHgR3kZhJPoC3B/AmtVWDKGUgg9CKSaOOaJopo0kjYYZWGQR7islvDunxktp7XGmOTnNnKUXPunKH8VoA2KKx/K8RWn+qubPU4/7s6GCT/vpcqf++RSf28LfjVNNv7A93Mfmxf8AfcecD64oA2aKr2N9Z30Xm2V3Bcp/eikDD9KsUAFFFFABRRRQAUUUUAFFFFABRRRQAUUUUAFFFZmpa3a2dwLSNZbu9YZW2t13yY9T2Ue7ECgDTpkkkcaF5HVFHUscCscW/iDUBuuruLSYj/yytgJZse8jDaPwU/WpIvDWjhhJc2pvpR/y0vHM7f8Aj5IH4ACgAm8RaBGxU6nayMOqxP5jD8FyaYPEGksNy/a2HqLOX/4mtiKOOGMRxRpGg6KowBTqAMU+ItHT/WSXEfu9pKB/6DVi01vRbp/Lt9Ts3k/uCVQ35HmtKoLyys7yPy7y0guE/uyxhh+tAE4IxxRWMfDlnD82mT3elvnP+jSkJ+MbZT9Ka1xr2m83NvHqtuOstsuyYD1MZOG/4CQfQUAbdFVNM1Ky1KEy2c6yBTtdeQyN6Mp5U+xFW6ACiiigAooooAKKKKACiiigAoorMvtcsba4NrG0l5eD/l2tl8yQf72OF+rECgDTqnqWp2GmqpvbpIi5widXc+iqOWP0FUfK17Uc+fMmkW5/ggIlnI93I2r+Ab61c03SNP092lt7cee/+snkYvK/1dsk/nQBT+163qIxY2a6dAf+W94MyEf7MQPH/AiPpUlroNms63V68upXanImuju2H/YX7qfgBWtRQAUUUUAFFFNlkjhiaWWRY40BZmY4CgdST2oAdWBLd3OvSva6XK9vpyMUuL5eGkI6pCf0L9ugyeQ0/aPE3BEltohyCDlZL0fzWL9W9h134o44YkiiRY40UKqqMBQOgAoAjsbS2sbSO0tIVhgjGEReg/z61NRRQAGm7eadRQBmeJJ76DRrh9MaEXu0eSJWAVmyOMnjJ6DPGSK5i38bukcVvHp9/f3rSzLLbuqxyw+UU3p8uVcjeCCOCO9djf2sV1CYZ4kljOMqwyDjkVlNoWnFIo/7PttsLmSIeWPkY9SPc9/WgDnG8VXWmzyXd7czT2lv/aLSRhVyyxSII+3YMRn863tK8SXd5qNvYSaNLbTSJJI/mSjCojqpZePmB3gjp3qVdC09XLiwt9x35Pljnf8Af/Pv61a07SbGzeN7ezhiaJDGhVcFVJyVHtkDigDUpGXNKOlFACAYpaKKACiiigAooooAKKKKACiiigAooooAKKKKACggelFFADdi+lHlr6U6igBAi+lLiiigAooooAKKKKACiiigAooooAKKKKACiiigAooooAKKKKACiiigAooooAKKKKACiiigAooooAKzPEOpNYWirbost7cP5NrEejyHuf8AZABYn0BrSdgqkngDrWBocUuoXz67dxuhkUx2UTjBihz94jszkAn0AUdjQBe0LTk06xWASNLIWMk0zfelkblnP1P5DA7VpUijApaACkYZFLRQBka9p7XtqvkSCG8gcTWsxH3JB0z/ALJBII7gmrGhaiup6es/lmGZWMc8LHmKReGU/wBD3BB71dkXIrA1BJNL1ZdYt43aCfbDfxoCTjokoA7r0Pqp/wBkUAWdQ0ueG7fU9FdIbxuZoX4husf3sfdb0cc+uRxVnR9Vg1JXQI9vdQkC4tpeJIj7+oPZhwe1X6ztY0mK/aO4jla1voQfIuox8yZ6gjoynup4/HBoA0aKyNM1aX7WNM1aJLXUMHyyp/dXIH8UZP6qeR7jmtegAooooAzr7RNKvJfOmsoxP/z2jzHKP+Brhv1qv/ZmqWvOn61K6/8APK+jEy/gw2uPxJrZooAxv7S1a14v9FeVe8tjIJR+KttYfQBqsWWuaTdzCCO8RLj/AJ4TAxS5/wBxsN+laNQXtnaXsXk3lrBcR/3ZYww/I0AT0VjDQI7fnS7++08joiS+ZH/3w+QPwxR5niOz/wBZDZapGO8TGCT/AL5bKn/voUAbNFY48RWER26jHc6Y+cf6XEVT/v4Mp/49WrBNFPEssMiSxsMqyMCD+IoAfRRRQAUUUUAFIxwKU9K57W5ZtU1FNBtJXiVk829mQ4aOEnAUHszkEA9gGPXFABLeXmuXD2ukTG3so2KXF+ACSR1SLPBI6FjwOgyemtpWm2Wl25hs4QgY7nYks8jd2Zjyx9zU9rbw2ttHbW8SRQxKFRFGAoHQCpKACiiigAooooAKKKKACiiigDL1bRobyYXlvK9lqKDCXUQG7H91x0dfY/hg80zSNUme6Ol6pEltqKKWAU/u50H8cZPb1B5Xv2J16oa5pkeqWgj8xoLiJvMtrhPvQyDow9fQjoQSKAL9FZnh7UZL60dbqMRXtu5huoh0WQdx/skEMPYitOgAooooAKKgv720sLc3F7cxW8Q6vI4UfTnvWZ/amo3/AMuj6cyxH/l7vQY0+qp99vx2j3oA2XZUUszBVAySTgAVjvr8dwxi0W1l1R84MkZ2wKfeU8H/AIDuPtQmgR3DCXWrqTVHByI5BtgX6RDg/wDAtx962FVVUKqhVAwABgCgDG/svUb/ACdY1FljP/LrZExJj0Z/vt+BUe1adjZ2lhbi3sraG3iHRI0Cj68VPRQAUUUUAFFFFABRRVTVdQtdNtvPunIBYJGijc8jnoqjqSfSgCW+u7axtXuryZIYYxlnY4A/+v7VixWlzr0q3WqwvBpyndBYOPmlIPDzD9QnbqcngS6fp91fXceqa2oWRDutrIMGS2/2iejSe/QdB3J26ACiiigAooooAKKKKACjAoooAMCiiigAooooAKKKKACiiigAooooAKKKKACiiigAooooAKKKKACiiigAooooAKKKKACiiigAooooAKKKKACiiigAooooAKKKKACiiigAooooAKKKKACiiigAooooAKKKKACiiigBCM0m3HNOoPSgDjvGniPU9J1aKz0+FpzJp9xcqiWzTMZI2QKCARhTuOT9Ks6b4xtbq1tG8rzZJ/syFoWBjLzIWG0nqAVIq7q+h2OoXa3VzAzzJG0SsJXXCNjcvBHBwM/QVTbw7pytE8NlDDJAqLCUBCpszs+UEA7cnH1IoAiPjmxNlFcx2V1I0rLEsS7d/mnfmM5OAwEbE/h6itTQ9ej1e4ljt7K6jSIIXkmAXBZFcKVzuBw3PHBFZ1r4ctBZPb3UUc7S3Ju5ZFTy8zE/fXByp9MHPvWzpun29pLNNDGVknKtKxYncQAoJyfQAUAaFNK85p1FAAKKKKAK2p2FrqVo1reRCSMkMOcMrDoykcgjsRzWVHf3eiyra61IZrJiFh1EjGPRZuyn/b+6e+D13qbIiSRtHIiujAqysMgg9iKAHUVz/k3fh35rNJbzSM/NbjLS2o9Y+7J/sdR/Dn7tbVldW97ax3VpMk0MgyjocgigCaiiigAooooAKKKKAAgEYIyKyZvDuktK00Fu1lOeTLaOYWJ9TtwD+INa1FAGN9j1605tNUhvk/553sW1v+/keP1U0HWbm2/5CejXkA7y24+0R/8AjvzD8VFbNFAFPT9U07UM/Yr2Cdh95VcblPoV6g/WrlU9R0rTdRwb2xgnYdHZBuX6N1H4VT/se6t+dM1q8gHaK4P2iP6fN8/5MKANK8lWOFmY4AGSfQVk+CombSTqkqkT6lIbps9Qh4jX8EC/jmsvxVea9b6JepdWFvcKbd1860m2lcqeSj9PwY11GmIsem2sa/dWFFH0AFAFimTzRQRGWeVIox1Z2AA/E0+vKv2pI/D83wn1OPWPs73ghdtNilYktOMconRmAPHBI6igD1WmQTQzx+ZDKkqZI3IwIyDgjiuXu9W8K6ss11L4h83T5tKlaSNLgrbtbh9ry7lxgg5XIYcZrmf2b73Qf+ES1LSNFmtFS11rUXjtoMARQPdymIheylcEeooA9Cn1rR7d7iObVbJJLZGknQzrujVRliwzkADk1Guv6O1jeXqahC9vZOI7l0ywjYqr4OP9l0P0YV4z4t0PUIdD1i3k8NXMM9rqWuanNqRijETW01veeXiQHcSfOjG3HGDnpU3hazuG+GvixdWPh6+W31ZLi7udTtWFrBEmn2rGXygWLMoAwu4ZPcdKAPZIta0uWGwmS8TZqMnl2hII81trPgA99qMfwpL3XNFsklkvNY0+2SGZYJWluUQJKwBVGyeGIIIB5IIrxjwDHFodx4S8OzyXUcUOsXOp2tze6dJZm7jNpcmQBSSgZfMBCLtGxfujFXbbRNd1z4XxvpelzDX/ABLNdasLyW6ktorHzmyjOVO4uIvKVFwRlcnABoA9b/trSf7TXTP7QgN60hiEIb5t4jEhXHrsYN9DVXTvFXhnUryWz0/xBpd5cxKzSRQXSO6hfvEgHPFeReGF1K4+MNpJdLPZxG9eJ7K6QPcRyjSYQWaVWKtkDsOeuecVP4WmvvBsd3oLNe6vYaJaNZ3s9ot3cLGfL3L8jNsRgpRiEDYBx3oA9o068tdR0+21CxmWe1uYlmhlXo6MAVYexBBqeuf+Gtt9j+HXhqzFxDciDSLWPzoWJjk2wqNykgZU4yOOldBQBg6gPsHiyzvFyI9RjNrMO3mIC8Z/LzB+VbwORWB44Zo9Os7iOJ5ZIr+FkRCAWO7GOcDnJp0VrreooDfXi6bAf+WFk26Qj0aUjj/gIH1oAv6lq+n6eyx3E+Z3+5BGpeV/oi5J/Kqfm69qP+ohj0i3P/LSfEs5HsgO1fxLfSr2maXYaarCytUiL8u/V3PqzHlj9TVygDMsdDsbW4F3IJLy8H/Lzct5kg/3c8L9FAFadFFABRRRQAUUUUAFFFFABRRWXrGqtbzpp9hCLrU5lLRxZwsa/wB+Q/wr+p6DNAEus6pDpyRp5b3F3OStvbR/flb+ijux4FV9J0uZbn+1NWkS41FlwoX/AFdsp6pGD+rdW9hgCXR9KWyeS7uJjd6hOB51wwxkD+FR/Cg7D8Tk81pUAFFFFABRRRQAUUUUAFFFFABRRRQAUUUUAFFFFABRRRQAUUUUAFFFFABRRRQAUUUUAFFFFABRRRQAUUUUAFFFFABRRRQAUUUUAFFFFABRRRQAUUUUAFFFFABRRRQAUUUUAFFFFABRRRQAUUUUAFFFFABRRRQAUUUUAFFFFAARSbV9KWigBAo9KWiigAooooAKKKKACiiigArFvdMubO6k1LQ9iyyHdcWbnbFcn1H9x/8Aa6HuD1G1RQBS0jU7bU4XaHfHLEds8Eo2yQt6MP69D1BIq7WZq+krdzJe2sxs9RiG2O4Vc5H9xx/GnsenUEHmm6VqzTXJ07UoRZ6koJ8vOUmUfxxt/EPUdR3HcgGrRRRQAUUUUAFFFFABRRRQAUUUUAZPiK2F1p9xbNwJomjJ9MjH9ad4SuvtvhrT52GH8lUkX+66/Kw/BgRVy9j3xmuc0O4GkeIJtNmO211FzNbMeizY+eP/AIEBuHvuoA6uiiigAooooAjuYYbm3kt7iGOaGVCkkcihldSMEEHggjtVa30nTLeC6t4LC2jhu2LXEYjG2UlAh3DoflVV+gAq7RQBh6V4R8NaVfx31ho1rDcxIY4pNpYxIeCqZzsBHGFxW4OlFFAFM6Vpp1BdQ+wW32xXMgnEYD7igQtnqTsAXPoAKztX8HeF9XvpL3UtEs7meZQszOn+uAGAHHRwBx82a3aKAEjRY41jjVURQAqqMAAdhS0UjssaM7sFVQSzE4AHrQBgeLG86/0bT15Z7r7Q3skSk5/76ZB+NbkAxGK5rQ2bV9Wn11lIhlUQ2YP/ADxBzv8A+Bnn6Ba6hRhQKAFooooAKKKKACiiigAooooAKKKwru+utWuJNP0WUxRIStzqAAIjIPKR54Z/U9F75PFAEup6ncTXb6VowSS9A/fTsMxWoPdvVvROvc4HNWtH0y30yF1jLyzStvnnkOZJn9WP8gOAOABUumWNrptotrZxCOMEseclmPJZieSSepPJqzQAUUUUAFFFFABRRRQAUUUUAFFFFABRRRQAUUUUAFFFFABRRRQAUUUUAFFFFABRRRQAUUUUAFFFFABRRRQAUUUUAFFFFABRRRQAUUUUAFFFFABRRRQAUUUUAFFFFABRRRQAUUUUAFFFFABRRRQAUUUUAFFFFABRRRQAUUUUAFFFFABRRRQAUUUUAFFFFABRRRQAUUUUAFFFFABVTVdOtdTtvIukJ2sHjkQ7XicdGVhyCPWrdFAGFb6ldaXOllrrhonIW31ADakh7LIOiP7/AHW7YPFbtMuIYbiB4LiJJYpFKujrlWB7EVhYvPDmMede6MO3LzWg/m8Y/wC+l9x0AOgoqO2nhubeO4t5UmhkUMjo2VYHuDUlABRRRQAUUUUAFFFFACMNwxWB4i0uK9tnhkDbTghlOGRgchlPYg8g10FMljDrg0Ac/wCHtdkE6aRrTql90hnxtS6A9PR8dV/EcdOjrA1rR4LuB4Z4VkjbqD69iPQ+9Z1pqGs6L+6mWTV7IdCSBcxj6niQfXDe5oA7Cis7Sdc0vVCVs7pWmUfPA4KSp9UOCPyrRoAKKKKACiiigAoorE1LxPptrK1vbM+o3Y4MFqA5U/7TfdT/AIERQBtOyohd2CqoySTgAVyGo3jeKJPslruXRQf3svQ3hH8K/wDTL1P8XQccls1rqWvSBtYZUtc5WwhYmM/9dG6yfThfY9a6Wxs1iUfKBjpQA+xgEcY4A4q1QOBRQAUUUUAFFFFABRRRQAUMQoLMQAOSTUdzPDbW8lxcSpFDGpZ3c4VQOpJrCSO48SMJbpJLbRgQY4Gysl3/ALUg6rH6J1PfjigAee48RsYrGWS30cH95do217rnlYz1Cer9/wCH1rctbeC0to7a2hSGGNdqIi4VR6AVIiqihVUKoGAAMACloAKKKKACiiigAooooAKKKKACiiigAooooAKKKKACiiigAooooAKKKKACiiigAooooAKKKKACiiigAooooAKKKKACiiigAooooAKKKKACiiigAooooAKKKKACiiigAooooAKKKKACiiigAooooAKKKKACiiigAooooAKKKKACiiigAooooAKKKKACiiigAooooAKKKKACiiigAooooAKKKKACiiigDDudOutMuJL7QkVlkYvcWDNtSU92Q9Ef9G74PNaOlala6nbma1Zsq22SN12vE3dWU8g1brL1XSTNcjUdPmFnqSLtEu3KyqP4JF/iX9R2IoA1KKzNI1YXUzWN5CbPUo1zJbschh/fRv409+o6EA1p0AFFFFABRRRQAUUUUAIyhhyKqXNksg6VcooA5jVNAtbvH2i3SUryrEfMp9Qeo/CqiWWsWIxYa1eIo6R3GLhf/Hvm/wDHq7EqD2pjQo3agDl01bxND9+HS7odv9ZCf/Z6lHiHWsfNoVtu/wBm+JH6xit5rSM9hUZsY/agDEbxBrjYEeiWa+73zf0jNRvfeKLjIE2nWin/AJ5wNIw/FmA/SugWyj9BUq2sYHSgDlG0W5vz/wATTUL6+B6o8myM/wDAEwp/HNbGn6RDbxLHDCkUa9ERQoH4CthY1XoKdQBDDAkY6VNRRQAUUUUAFFFFABRRRQAVX1K+tdOs3u7yURxJ3xkk9gAOST0AHJqLV9St9Mt1kmDySyHbDBGMyTN/dUd/5AcnAqnp2mXFxeJqutbHukybeBTmO1B9P7z46v8AgMDqAR21jdaxcR3+sRmK3jYPa2BP3T2eXsz+i9F9zyN2iigAooooAKKKKACiiigAooooAKKKKACiiigAooooAKKKKACiiigAooooAKKKKACiiigAooooAKKKKACiiigAooooAKKKKACiiigAooooAKKKKACiiigAooooAKKKKACiiigAooooAKKKKACiiigAooooAKKKKACiiigAooooAKKKKACiiigAooooAKKKKACiiigAooooAKKKKACiiigAooooAKKKKACiiigAooooApavpltqcKJPvSSNt8M0Z2yQt/eU9v5HociqNpqdzY3SadruxXdttveqNsVweyn+5J/s9D29Bt1FeW1veW0lrdQpNDIu10cZDCgCWiuf8278O4W5aa90ccCc5ea1Ho/d0/2uo75HI3opI5oklidZI3AZWU5DA9CDQA6iiigAooooAKQkDrWfrGrwaeI49klxdTEiC2iGZJT3x2AHdjgDuapR6Peap+98QTAxnkWEDEQqPR24Mh/JfbvQBNN4hszK0Gnxz6nOpwyWi71U+jOSEX8TTQ3ia6wVj07TUP8Az0LXEg+oG1R+ZrXghit4VhgiSKNBhURQqgewFPoAxv7Hv5AftPiLUCT2hSKID6fKT+ppRoMeMNqursfU3bA/pWxRQBjtoIyDHrGsRn2us/8AoQNB03WITm18QSv/ALN3bJIv/juw/rWxRQBim88QWfN3pcF7H3eymw+P9x8fox+lWdO1rT76Y28cxiugMtbzKY5R/wABbBI9xxWjVXUtOsdShEN9bRzKDlSw+ZD6qRyp9xg0AWqKwHXV9D+eNptX04feRubqEeoP/LUex+b3bpWxp95a39pHdWcyTQyDKup4P+B9u1AE9FFFABRRRQAVnaxqqWJS3hha7v5h+4tUbDN6sT/Cg7sf1OBUWrarJHc/2ZpcSXOpMoYqx/dwKf45COg9B1bt3Im0bS49PV5Xle6vZsG4upAN8h9P9lR2UcD8zQBFpGlNBcNqWozLd6lIpUygYSJP+ecY7L+pPJ7AatFFABRRRQAUUUUAFFFFABRRRQAUUUUAFFFFABRRRQAUUUUAFFFFABRRRQAUUUUAFFFFABRRRQAUUUUAFFFFABRRRQAUUUUAFFFFABRRRQAUUUUAFFFFABRRRQAUUUUAFFFFABRRRQAUUUUAFFFFABRRRQAUUUUAFFFFABRRRQAUUUUAFFFFABRRRQAUUUUAFFFFABRRRQAUUUUAFFFFABRRRQAUUUUAFFFFABRRRQAUUUUAFFFFABWDLYXWiyPdaJF51qzFp9OzgZPVoSeFbvt+6fY8neooAq6ZqFrqVqLmzk3pkqwIKsjDqrKeVI9DVqsnU9Jka7Op6VKtrqGAHJH7u4A6LIB19mHI9xkGXSNWjvne2mia0v4R++tZD8y/7Sn+JD2YfoeKANGsvX9U/s+3RYYTcXc7iK2gBwZHPv2AGST2ANaMrbUJrB8Op/aWq3euS/MiM1pZA9AinEjj3ZwR9EFAF3QtJ+w77q6lF1qU4Hn3BGOOyKP4UHYficnmtSiigAooooAKK5n4jauNG0JboeIItGkMoWMmz+1SXDYP7qOLILuewXJ46VxXgPxz42v/ABRoPh3xJpaWVzNDeSXri0nQMU2mJcugj3AMN2x3GQccUAet0V4/rXxI17SdZ1rRbi90a+nsJtOhE1hYTjy5bm5CtFIC7hcRc7yVGWA6jFegfDvVbzWvB9lqd+yNcTGXeVXaPlkZRx9AKAOgooooAKwdWs7jS7mTWtJiZwx3X1mg/wBeO8ij/noB/wB9Dg84I3qKAIbK6gvLSK6tpFlhlQOjr0YHoamrA00f2T4huNLXi0u1a7tR2RsgSoPbLKw/3jW/QAVi3+pXN3evpWiFDPGQLq6YZS2B7Ds0novbqewMct5c65O9npMzQWKMUub5erHukJ7nsX6DoMnpr6fZ22n2cdpZwrFDGMKo/Uk9ye5PWgCLSdOttMtfJtwxLHdJLI26SVu7M3c//qHFXKKKACiiigAooooAKKKKACiiigAooooAKKKKACiiigAooooAKKKKACiiigAooooAKKKKACiiigAooooAKKKKACiiigAooooAKKKKACiiigAooooAKKKKACiiigAooooAKKKKACiiigAooooAKKKKACiiigAooooAKKKKACiiigAooooAKKKKACiiigAooooAKKKKACiiigAooooAKKKKACiiigAooooAKKKKACiiigAooooAKKKKACiiigAooooAKo6vpdvqSRszPBcwndBcxHEkR9j6HuDkHuKvUUAcpqmuXWm2Vxa6uqRXiQu1tOgxDdEKSNufuvxyh/AkVueHLVbLQNPtVGBFbop9ztGT+dZ/jW2W80G+t3iSXdA+1WXILAEj8c4rU0aZbnR7K4QgrLbo4I9CoNAFuiiigAorifH95eXHjHwj4Vt7uezt9RuJ7u8khYq8kVsqsIgw5UM7x7sclVYd65/Q7PxWPGFq0kOvDUY9WnfU7ua9DadJYnzDGiRbyAdpi2gIGUgljjqAdt8QtN1LVPCl5baLHZNqZUC3a6LKqZYbiGXkHbux2zjPGa43wH4L8R6d4lF9q9zdLALaWFfJv/lBfHLKB8xGODkY561m6LPrF38HPD0Fxp+pXepXCBdP/s7U54FYbeJLqddnlrzyMtngLuNO8DyeMLfxJ4K0zxM1ysttBfwXBuHZpZ5ljjJk3biskfzHY3XHBwQaAOm1v4Z6G+gWtlolrFZ3lrJFsunkcvIguY5pfMbOZGYoTls/Mc8Vv+AdIutB8J2elXjRtPCZNxjJK/NIzDGQOxFeQ6zcTp4xm1PT9Q1Hwolmssf2SfUpGmu2k5Msiuk8SIABtXG75iSVxg2Nau7ux+DPhjS7fUden8WyaQjW6aVfvJKEAXzbp9jbZVRckFs72woyWxQB7nRXhPhe+vvF3ju+tZ9RubW3vXv47eSy1BpPLjNlpxjkjfC4OWL4xwWOc5Nem/CXXb3xJ8PNJ1bUmRr50eG5dF2q8sUjRO4HYMyE496AOpooooAwfF7LbtpWoMwT7PfKGcnAVHVkbJ9OQfwqNWuPEq7UMttonIZ+VkvR/s91j9+rdsDku8cJHPaafZyxpKtxqESlHGQwGWPHfhTW5b/6oUALBFFBCkMMaRRIoVERcKoHQAdqfRRQAUUUUAFFFFABRRRQAUUUUAFFFFABRRRQAUUUUAFFFFABRRRQAUUUUAFFFFABRRRQAUUUUAFFFFABRRRQAUUUUAFFFFABRRRQAUUUUAFFFFABRRRQAUUUUAFFFFABRRRQAUUUUAFFFFABRRRQAUUUUAFFFFABRRRQAUUUUAFFFFABRRRQAUUUUAFFFFABRRRQAUUUUAFFFFABRRRQAUUUUAFFFFABRRRQAUUUUAFFFFABRRRQAUUUUAFFFFABRRRQAUUUUAU9RTdGTWR4HnEMFxochxJYP+6B/igYkxkew5T/AIDXQTLuQiuV121u7W9h1XTVBvLbICE4E8Z+9GT2zgEHsQPegDraKp6NqVrq1gl5aMShJVlYYeNh1Vh2YelXKAOf8XeHX1m70fUrO8+xalpF4Li3mKblZGBSWJ1yMq6Ej2IU9qhm8KzR65qWq6V4gv8ATX1N45bqNIopFZ0jWMMN6kj5VUYBxxXTUUAYWt+HF1jwr/YV7qNzu3ROLuNESQPHIsittC7eqjjGMU/TNI1O21BLq88RXWoIqsBFLbQKOe+VQEfnW1RQB594g+Gv9q6/qGrHxFegXrq/kTxiZYcIq7I+RtT5c49Sx712eiaZDpmn2tqqws9vbpb+ZHAseUXoAF4A9AOBV6igDj9T8EJ/at7ruh6hJp+sXC3BjlkQSxRyyxQRb9nGdq26EDPXOa3PCeh2Xhrw1p+g6f5htbGBYUaRtzvjqzHuxOST6k1qUUAFFFYvibWHslSw09Vl1S5U+Sh5WJehlf0UfqeB7AFO6k/tPxcqx4a30tCpPYzyAZH/AAFP/RldJENqCsfw3pqWFmkKsznJZ5H+9I5OWY+5JJraoAKKKKACiiigAooooAKKKKACiiigAooooAKKKKACiiigAooooAKKKKACiiigAooooAKKKKACiiigAooooAKKKKACiiigAooooAKKKKACiiigAooooAKKKKACiiigAooooAKKKKACiiigAooooAKKKKACiiigAooooAKKKKACiiigAooooAKKKKACiiigAooooAKKKKACiiigAooooAKKKKACiiigAooooAKKKKACiiigAooooAKKKKACiiigAooooAKKKKACiiigAqteW4kQ8VZooA469sLyxvzqWkyrDdEASo+fKuFHQOB0Pow5HuOK19E8RWeoSi0nVrHUMc2sxGW90bo49x+IFak9usg6Vh6votvdxGK4gSVM5AYdD6j0PuKAOiorjYRr2l4Wyv8A7VCOkF8C+B6CQfMPx3Vdh8VSRYXUtFvYD3e3xcJ/4783/jtAHS0ViReLPDz8NqkMB7i4Bix/32BVpNd0N1DJrOnMvqLlCP50AaNFZkviDQYcebrempnpuukGf1qrL4t0JSVhupbph/DbW7y5/FRigDdoJABJOAOprl5fEeqXPy6bopiB6S3soXHvsTcT9CRVZ9LvtVIOtXsl4mf+PdR5cH4oOW/4ETQBb1HxK1y7Wfh1EupclXvG5t4T7H/lo3svHqRT9B0cW5eaSSS4uZm3TzynLyN7+g9AOB2rQsdOjiRVVQqqMAAYAFaKKFHAoAI1CrgU6iigAooooAKKKKACiiigAooooAKKKKACiiigAooooAKKKKACiiigAooooAKKKKACiiigAooooAKKKKACiiigAooooAKKKKACiiigAooooAKKKKACiiigAooooAKKKKACiiigAooooAKKKKACiiigAooooAKKKKACiiigAooooAKKKKACiiigAooooAKKKKACiiigAooooAKKKKACiiigAooooAKKKKACiiigAooooAKKKKACiiigAooooAKKKKACiiigAooooAKKKKACiiigApCoPUUtFAEEttG/YVVl05G7CtGigDFk0sHtmqzaHbsSWt4mPugro6MCgDnotFhQ/LDGv0UCrcemrjpWtiigClFYovYVaSJF6Cn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g;base64,%20/9j/4AAQSkZJRgABAQEAYABgAAD/2wBDAAUDBAQEAwUEBAQFBQUGBwwIBwcHBw8LCwkMEQ8SEhEPERETFhwXExQaFRERGCEYGh0dHx8fExciJCIeJBweHx7/2wBDAQUFBQcGBw4ICA4eFBEUHh4eHh4eHh4eHh4eHh4eHh4eHh4eHh4eHh4eHh4eHh4eHh4eHh4eHh4eHh4eHh4eHh7/wAARCAIFA5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QkDrWJJrc19K1voFst6VJV7l2220ZHUburkei59yKANzNZl54g0e1l8mS/iab/nlFmST/vlcn9KrjQWuxu1vUJ78nrChMMA9tinLD/eLVq2dnaWUPk2drDbx/wByJAo/IUAZo1x5M/ZdF1af0JgEQP8A38ZaUalqxGR4duh7Ncwg/oxrXooAyDqmqJ97w3esPWOeA4/NxTT4ggjz9s0/VLUDqz2jOv5puFbNFAFLTtV03UAfsN9b3BHVY5AWH1HUVdqlqOk6ZqODe2MEzj7shXDr9GHI/A1RbTtW0/5tK1E3MY/5db9iwx6LKPmX/gW6gDborL03WoLm5+w3MUljf43fZp8AsB1KEcOPcH64rUoAKKKKACiiigAooooAKKKKACiiigAooooAKKKKACiiigAooooAKKKKACiiigAJwKx/7Yupbq6hs9HnuUtpfKaQTRqC20NwCc/xCtK6bbGawdDuLiGy164tbRry4S9cxwK4QyN5UeF3NwPqaAL39o6t/wBC/P8A+BMX/wAVR/aOrf8AQvz/APgTF/8AFVm/CzxNeeLvBNrrmoWMNhdST3EMtvDKZERop5IuGIBP3M9B1rmB491eHxjJpV5qXheGzi1waaxYsspjNss4bmTG75tnTGRn2oA7n+0dW/6F+f8A8CYv/iqP7R1b/oX5/wDwJi/+KritM8d69rFlodrpNlbpqV8bvz5dRtpoYQINufLGAXB3rhgSvB61U8M/E6+1rxV4f0spY2/9prDM9uCWlWN7OaViDnkCSNRnHQ4oA9A/tHVv+hfn/wDAmL/4qj+0dW/6F+f/AMCYv/iq5GTxf4itfFWraBcNoV1JYaJNqUzWm8PbNnECOrMc78Oe2AnuK6fwTr0OueCdL143ME5nsopp3g+ZQ5QFwAM9DnigCf8AtHVv+hfn/wDAmL/4qj+0dW/6F+f/AMCYv/iq82bxd8Qo9f02S3t57rw405+3383hieIrEOcRRLKZix/vtGEHXnpXV+KfFl1Y+LrfQre+0XTI5NON4bnUywEh8zZsUbl5HU8nqOKAN7+0dW/6F+f/AMCYv/iqP7R1b/oX5/8AwJi/+Kqvo19qOo6FcyWuraDqF6GKxS2u5rdTgYDgOTnr0I6iuK1b4kahpL3+lanNo6arDqllZ2rQ79l0JZIhKFVjncgcgnPXtxQB3v8AaOrf9C/P/wCBMX/xVH9o6t/0L8//AIExf/FVxWv/ABCv7HxdPo+ny6LqiJ9oWSK3EpnszHbvJulP3MblCkZB+cVJ8PPiH/bvhHxD4kvbqxe00tI5PMt/uKPsMM8gPJzh3cfTAoA7H+0dW/6F+f8A8CYv/iqP7R1b/oX5/wDwJi/+KrnYPGF3eaH4B1O1+ylfEU8K3OzLKqvaSykIc8YdAOc96j8T/ECSz1+Kx8P6Y+t2lhN/xUNzbAuNPi6AAL/rJQxDFFyQisSOmQDpv7R1b/oX5/8AwJi/+Ko/tHVv+hfn/wDAmL/4quP8cfEC4t5PDq+EpbG/ttZiuZlvVjFxHsiCdAJYxyX5O7jbjHo3TvHmo3/j/T9EihiWxlujA8jRYMwFpJLvjIYgoXQYPpkUAdl/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Yj6+1tewW2p6bcWQnDFJWdHQbcZ3bSdo5HJ4rbByOKx9UVW8UaSrKGUwXIII4IxHSkSaKcjc+mfmbb/FP/Qfp0ANeikRldQykFSMgjoRS0AFFFFABRRRQAUUUUAFFFFABRRRQAUUUUAFFFFABRRRQAUUUUAFFFFABRRRQAUUUUAFFFFABRRRQAUUUUAFFFFABRRRQAUUUUAFFFFABRRRQAVHcTRwRPLK6oiKWZmOAoHUk09jgZrnL1P7e1s6Y3OnWe2S8HaaQ8pEfYDDMP8AdHc0AEUVx4nxNcGS30U/6uHlXvB/efusZ7L1bqeOD0UMccMSQwxpHGgCqiDAUDsAOlOooAKKKKACiiigAooooAKKKKAKmq6dZ6nbfZ7yEOoO5GBw8bdmVhypHqKzbK9u9LvYtL1iXzkmO20vSAPNP/POTHAkx0PRu2DxW7VbU7G31KwlsruPfDKuGGcEehB7EHBB7EUAWaKxvDd5cET6ZqD776yYI79POQ8pL/wIdf8AaDVs0AFFFFABRRRQAUUUUAFFFFABRRRQAUUUUAFFFFABRRRQAUUUUAFFFFAEF7/qj9KwNBjvJrDXI7C6jtbpr5xFNJF5qo3lx8lcjP0yK373/VH6VzemXF/aaP4hudL07+0r6O8cwWvnLEJX8uPALtwo9T6dj0oArfDzwfrfhPQRo58TQ3sC3jXCMNOEbASTPLMh+c53FyAeNo9aJ9M1rT/E2o3Fr4c0bUtOuPKe0VTHbyQOAfM3HYSxLYIOeP52/AniHVtYvtc03WLGxhutJuUgaWxuGlgkLRq+AWVSGXcAw+nrgcf4o+KGqaZeeKIYLO3/AOJXp1zPDFIbcvG8UZctIy3RLLxkqsYYBlzigDrIfBthfaLpMV3DfaXc6csiwG01BxJEHPzr5i43A4B6dhWNb/D2bTfGGlXmlmGLSrKWMInmMZYokspoByc5O6RT19Sakn+IUdr8LPEvjf7TZXMGmm7NrJGcxSCPiMZB5y2Bwa19Z8SXFv4h8LW9o8E1lqsVzLKy871SASIUb0JP5UAVr34d+H49HddNsSupxRXBhvHuH8+WSZCrmWTO6QMcZDZHyrx8oxr6LoMY8B6d4c1eJZVi0+G1uUSRgCURQcMMHGR14rz3SvipqNx4MTxRezaPbWzvYO6C3uE+zRTzor75JAFfarHleMjPSuu8H6zr/iXwBo2uafc6WLm8QyyPNC7RsmTtKhWHbHegDJT4U6D/AMJlLeNYN/Yx09I0g+3z5FwJGLPjf/dKjOe1W/GPgG98QaLP4fj1uztNGeAQQwPpgnlhQADiRnyTx1IrT8PazrreMr/w5rMFjJ5FhBeR3Vorop8x5EMZVieR5ec579Kf4r8UxaJ4p8K6I0lsja5eTQfvSQdqQPJ8vuWCDn1x1IoAbpvhvWYbC8sbjxDFFDcJtV9N01LSSJsjLA5cZIGOmRnIOQKj8TeFFfwXD4f0GGOFIr21nAkkJyEuUlkZmOSzHaxyckk8nmq9r4tuJ9V8aaRbSafdavpEv/Ev09p1ieVTawyJvJPAaWQruxgZ9q5Dwl8Rdf1LUfC+yY3ya0xa5hn0o2ccESIfNeOYuQxRto2/NuB4I60AdpqngaCWDVV07VtUsxfvNO1qlxtgM0i4ZmAXdgnkjOOvFY/hL4dyW+lX2k67MGtJL2yuPLtpMJcrBZwRbJARnYZIi23uAM8Eiui+I/iKfw14bfULaJGlLrGjv5ZRCemVeWLfnoFVs5I4NcZp3xPurzxRpGjvJYQPfwWMsaF42e48yW5SZoxHLINuIVIG4lcnNAHS3/gtLfUtFk0QeVaW2vNqlxA8p2RBreZGES/wgvIGK9MljVlNF8YR7hD4t06JCxbauiAck5P/AC16+9Z3xd8Wy+G7XT47PVrKymmuAbkNJCbhbfa3zxxyuob5wgJ5wCeKyPhd4+fXvEtxp8viC0vrR7ZWtjcG1inabccqiRStvXaMk44x19ADa8Y+Gdc1HwDdaas2manqwlWS3kayjhVV8xTIqBxIqOU3gPg4LA1g+CvCvii18a6ZqF1YT2lhapL5323UILonMZSMRCOJShGTznG3I5zTtY8fa9pV9r1s0+naxFpmlzzzXGmaZORaXQGYoZMSSAkgMzD5doC5xuFdzBql23giHV9sEl7JpyzqjOER5TGCFyTwCxx170AbdFeXeG/GOpXM2nf2prN7FLL5f2mA+HnjjRjjcvmFiAoORuyfWn/Ffxvq3hvWLeKyaS3sXtVla7ktt1uzM+0KJAG+bpwcfeXGc0AenUVzHwx1XWNZ8Li+1trc3JuJVXyoZI/3Yb5dwdQd2OuBj0rE8R+Ltc07x1Z6Lpc9hravKZL6wtLB2uLG1CkmSSTztoYttCqUBbJwMAmgD0KivMX+IupxfDp9Yh0577XbjU7y10/TI4D50qw3MiHKA5ykSFm5AyOvIotfiPPqXxHsNF0oR3GkXdxEEu0hJRo2tJpSpYnh96DjGQAQeaAPTqK4jx94qm0XxHp2ltrOlaFaXNnPcNfahHuRpEaMLEuXQZIdm6k8dKi8BeLdY13VNJh1CCG3F54bh1OWJYypWZ5Npxk5C47H86AO8orzj4u+NdW8LzwRaFeaXc3jhCdNksJriVYy4D3EjRyDyoVU5LFD04yTiq8fxInk07xlq00E1lYaSto1kXiikdkmjUiT5ZdjIxYEEuoC8nFAHp9FeNQ/E7xM1hbskGlXZk1u2tHnt2EvlW0s0KBpPIeaJGbfIBulXgA47V63qo1JrNhpUlpHc5GDcozJjvwpB/WgC1RXnmjeM9avzoDTQWaRX2u3Vg00KsY7mCKKYrLGCcqC0fqcgZHBFT2fj5bPUNWtNcs70+TfOtlJZ2TzRyW+1SjbkyCcls9OnSgDvKKq6Vf2+p2EV7asxilUMA6lWX2ZTyD7HmrVABRRRQBkaj/yNWkf9cbn/wBp1rmqGqaYt9Pb3C3dzazW+8I8BXOGxkHcpHYVB/ZF1/0MGrf+Qf8A43QAPHJo7GW3VpNOJzJEoyYP9pR3X1Xt29K1IZEmiWSN1dGAKspyCPUVl/2Rdf8AQwat/wCQf/jdVfDETWWo6rYfaZ54450ZDLtyu5AxA2gADOT070AdBRRRQAUUUUAFFFFABRRRQAUUUUAFFFFABRRRQAUUUUAFFFFABRRRQAUUUUAFFFFABRRRQAUUUUAFFFFABRRRQAUUUUAFFFFABRRRQAUUVFeXVtZ27XF3cRQQr955HCqPxNAEWpXCW9rJNIcJGpZj6ADJqj4Mt3h8P280wxcXmbqf/fk+bH4AhfoBXM+O/FBk0uW00vTbi7N1DIFmk/dRhAvzuM/MygdwMHIGea7fTtv9n22zG3ylxj0wKAJ6KKKACuauvGVhZ+JbPQb3T9VtZr65a2tJpLf9zM6oznawJONqsc4xxXS14t4jl0u0+IurL4mn0XUJ4oVW2fxLeCKFYZfmKW0IjK7RsVWc5ZiME4GKAPRT420OPwcviu5llttNacQAyKNxcz+QowCerkAfUU9vGGkDxYvhkeeb83AtyAo2hjbmfOc5xsHXHU4rifBnhfS/Enwj0JTocdxbW4uWttJvbgpZyM0rgSMVjJKhSzRnbwGU4zgippHhe80H4l+Hb/VdMge4vLl447yPUmu518uxkQLIzwIxQquc7id2OtAHf2fjLSLjXo9EeDVLS8m83yBd6fLCk/ljLhHZQrYHPB6c07TvGGlX1p4duYkuVXxASLMOgyMRNKd/PHyoemeaq6Ro+q3niGXxP4iWCGeKB7bTbGF/MW1jYgu7PwGkfamcDChQATkk+Wa7pklx8IPA4up9sMkMMCxXdtb/AGW2l2OfOlklhkaPj5BgclgOM0Ae/UV4n8CNMitfFWox2WpW832aCNribSobaSxuQ24LGZkgjYSKRuKDsVOTnFe2UAFFFFAGFrg+yeItK1FeBOWspvcMC6H8GUj/AIGa3FOVBrA8eNJHpVrJBEs0630BijZ9u9t3TPatHQ9St9StWkh3pJG2yaGQbZIn7qw7H9D1HFAF+iiigAooooAKKKKACiiigAooooAKKKKACiiigAooooAKKKKACiiigCC9/wBUfpXKxaff6t4b8TaZperSaPeXN1JFFfRx73gJjjG5Rkc4zjkYPNdVe/6o/Sub0y41C00fxBcaVp66hfJeuYLZphEJH8uPALnhR6nnjsaAGeD/AAvrXh7Ro9Lj12w+zwzRPGLbSvK+QMTKrZkYs0meXJyDk8k1k+LPhjBqem6zFZ6pdh7uO9ks7Wdl+zW91dRukkuVTec+Y3BJA3HA6Vf+F3jS48Wya3bzx6bMNLuUgF/plw01pcMybmVGYA7kPDDkDI56gY3jP4g61oOpeJbFtNjiey0K61WxZwjjbCAN8u2TIVmPyjapODzwaAN7T/BkcyqutSNLDBq8uoxW0b/upWJzGZBjLbT8wGcbgDzgVEvgmOw13w22lZGk6ZJes8M0xYxLNHhY489EBzhc/KOBwAK5/U/iNqQ0bTrzSzaXS6hrtxYJPHGrqsUcUsgIDSIpOY8ZLjv1PFbmneLLy51XwlaR3VncpqZu1vWjVMq8Ue4L8kjhSMjI3NQBFc/DpbbRrLTdJ1jU2t7O6s3gt7y6LwwwwTRvsVQOoVMDOfrVrwt4c8T6V4W0zTIdctLF7aEpKn2PzwWLschiy9iOMUo1zxNZ+N7XQr7+ybyG6tbi6Y2sUkclrHHtCM+5mDbmbbjjkEjoRWbZeN9WHhzwXrFzbJPDqUPmat9niLPEGhZkZUByAZABnB/rQBuaF4b1ix8WXev33iKO+N3bxW8sIsBGNsfmFNp3kjmRieueOlP1vwTomt39/faqLi5mu4I4I2Mu02ixsHUwkYKN5gD7uu5V5wABd0DxLputTSQ2q3UToAcXEDRFv93d16dq4j4hfEPVdE+ISeF7G88I6dF/ZKagbnXb14BIWlePYm3rjbn8aANyTwhLc2ni63vIdOu/7Uu1ubD7ZCJ41dbSGJHkQjkh4ycDt9a4Hwz8I5rfWNJkuvDelRxwPnUnunt7mGdNhDCKNYEKktgg5TGOQ3Su1uviVo+h6TFJ4guEurmLS21S/m0aCW5tYLYbsS7wM7DtYDucE9ATVLVfiPdWlv4gjW1thcW2n22raXI27ZLZTts3yLnIaNg24ZAxtORk4AOy8UeH4NcsbWD7VcWM1ncJc2lxbbd8MiggEBgVIwzDBBGDXIW3w6n0zxJbXunXSy2iG0aQ3D/vpJEuLqaaRsKFyzXIIAwOvAGKj1bx3Np2mQzWPiLRfE1y+qWlu0GlRqZBFJIFcAeawLEEYJIxW14g1LUpr1TpfjTw9o8YjAltb60E0qSd8kTpjsMY7daAJPihpOuavo9pb6FHC0i3StOWu5bdxFtb7jRsuTu28McYz3xWL8JfB+q+Gp7qG8jmt9ONskNvZi8aaCPBOSquzMpIOOCBgdM81V0n4gavdeG41hutC1DV38Rvoqzwk+SFEkirM8auzDKxthd3PXOKst461PTtdtdL1+bSrfy9e/s26uIlZY5Eawa5TaGJKtuKr1Oce9AElloniXSdH1fwxa+GNEutDuJrhLVYdQ+ybLaQYEexYDhgCecknrmuvk0i3uPDEejzWdoY1tljSG4jFxEjKoC5DY3gED0zjtXl/j/4q+IPDuva3p1lolxfpp1hc3Ujx6azi2CxsYWdklOVZl6FUO0E9q1Lrxzr0elW12t3otsZvEcmlO13E20R78Kww68jBznrkdKAMLQ/hnrcN7pZudF0wXMU0Z1K7nnhntrmMEeYEt/IGCwyABs25By2Oe08SfCvwnrt811PaLb7wu+OG3g2MV6MQ0bc8D8hWf4S+IVxqEuirdz2V8b6G8M39l28kqQyRPGEVypfyxtYklsDkdO+fbfEjxBBZabeaxDo0FvqdlY6lHJD5gFvBNdwRSJJuPzEJPkMMDK9KANvwt4P1bw5YXMOjnT7a4fWEb7Q0Kb5tPDqSj7VA37S4Bx6VW8SeHfEVv4uvb/RdL+1abeRRt5VprDaaUnBfzHcIn71mynzE5G3FVbjx3rsHwasfHz32gwJ9ga4uFuoZMTSE4jSMq4wWOFGc8kVvaR4suv+E2bQdbksbKU6FaXwhD/8t3aYTAMfvKuxcfn3oAs+C9A1G38Fxadrkpivy9wxltp90sKSTM6qJcAswUqGfGWIJOetVn8Gz2fijRtV02/u50huXe/F5P5m9DA6KVyPvBmXkEHGfpXNaR4s8TTx20mq6y9ldOR9otI/DzSRxNnlBKJSGA6b+h610fjDxTYwXyWtp440vR5Yl/fRzWn2gtuAKkHcuOD79aANjx1Bq11oTWmjW7y3EzhGK3CQhEIOSWdH47cKTzxXLfCfw7408N6rqFv4h/s+50+bBsntpw7W4HVWLRq7Fic/3RjpzV74Y+K5ddv9c0261ix1RrG5VbW4t7doPOhMUbFtpJBAdmXIP8PtXc0Acl4/0bWb1rK40LGwTltSt4bxrKa8j2MEAnQFhtJB28Z/vDHLPh3oGq6Ta6xLqscKSX9wHgga5NzJFEsaoqSTlQ0nIbGc7QcZNdhRQB4voPgXxnHf6VJqSy28cF3DcXCWeszvEdjhioWWRgyEjoVyR6HkereJNHj13TTp095eW1u7jzxay+W0yd4y2MhW77SD7itKigDmda8OmS/8KDS4La3sdGu2doR8oWL7NLEqoAMcF149K4DxN8NtQm13U57fQbC6gmkDaa1pcQ2UdquwDbJGYW3ncGJYl85HyivZaKAMjwbpUmi+GbGwuItPS8SFPtbWNusMMk20b3VAABk+1a9FFABRRRQAUUUUAFYOmf8AIzaz/wBdIf8A0UK3qwdM/wCRm1n/AK6Q/wDooUAb1FFFABRRRQAUUUUAFFFFABRRRQAUUUUAFFFFABRRRQAUUyeWOGJpJGCIoLMxOAAO9YNqdS8QILoXM2m6Y/MKxACedezsSPkU9gBnHJI6UAdDRWR/wjmm4+WTUFf/AJ6DUJ92frvqtPNqHh8ia7un1DSs4klkUedbD+8xAAdPU4BHXkZwAdBRSKQwBByKWgAooooAKKKKACiiigAooooAKKKKACiiigAoorJuNfs/Oa20+ObU7lTho7UBgh9GckKv4nPtQBrVR1LVtP09ljurgCZ/9XCgLyv/ALqLlj+VU/smt6hzfXq6dAf+WFkcyEf7UrD/ANBA+tXtN0vT9ND/AGO1SJn5kk+87n1Zjy34mgCj5+vajxa2yaVbn/lrcgSTEe0YOF/4ET/u1Be2Wl6PD/al+J9TvQwWFpyJJHkboka8KpJ/uge/et27uIbW2kubmVYoYlLu7HAUDqax9Ht59Svl13UI2jwCLC2ccwxnq7DtIw/75HHrQBVGkyG1ubnVCsl9fJtnKnKxpg4iT/ZGevc5NXfBd01z4btFlP7+2X7NOPR4/lP54z9CK07uPfGa5aG4/sDxA00p26dqDKszHpDP0Vz6BhhSfUL6mgDr6KKKACmvGj/fRW+ozTqKAAcCiiigAoIBG0gY9KKKAERVRQqKFUdABgUtFFABRRUGoXlvp9lNe3coighUs7HsP8fagDF8Syfadc0jTV52SNeS+yoCq/mzD/vk1a1HSXndNQ0+YWmpxrtWUrlZFzny5B/Ev6jqPeh4bhuLq5uNYvozHc3hBEbdYYh9yP6jJJ92NdMBgYoAzdG1Vb5pLa4hNpqEIHn2ztkrnoyn+JD2Yfjg5FaVUNY0uHUVjkEj293AS1vcx/fiP9VPdTwar6TqkzXX9l6tGlvqKglSv+ruVHV4yf1U8j3GCQDXooooAKKKKACiiigAooooAKKKKACiiigAooooAKKKKACiiigCC9/1R+lcxZ6dcatofiDT7XVLvSria+YRXlrt8yFgkZBG4EHpyCORkV097/qj9KyPB/8AzFv+wg3/AKLjoAyvCfgu+0PUdU1eTXluNT1We2a7kislhhMUIICLEGIDMGOXyT07AAVPGXwx0TWNG1drKEx69e29zGupSzv5jGaNk2SMDlohkYjOVG0YGRXYa9cx2mlTyzWd5eRkbGhtYy8jBuDgDnvXk+qX2jjULa38M+FvF0OqWF/ZzXeyGYNFbl9zZDPhgyoy7ecgmgDr7vwrqkngjX9Jg/s8X93dT3Fm08QljUscqSGUgH3wcE5welUfBXhjXbPxPZ311aCx02zt5lEFzfi9dpn2gNEdi+UAoYHBwQwG0YzXI/FjxJrlh4tl1bS7jxRY2K2dvaXEUVpLHGsvmvsfJtplbcZQuRt5Xv2msda8SQ+B7XQri61221fWtfjtJr+8tZYZIIZ3dmETtGgZ1jjKghVALA4oA9S0Tw5aaQt9PHNcXmoX3NzeXT7pZcZ2rwAFRcnCqABk8ZJJ4jUfAeqt4A8MaWtnp9zeabDHDqKKyxyzxrGRsiuChKYchugyARlat+NbXd4psbXw3rGsv4gEsNxLapqs32eK1jI3mWMkxjeBsG4ZZmz2JGBaeIbyGy1mHULS8jvL7xdNbRRJq/2ZYNtqkmGnHRcKcADkkUAbvw/8CyWsmqrr2iaamlXMax2tlcMl5Omd3m75tikowKAIS2NpOecC3qHw7eHxRFrfhfVLPQ0j0tNNFodLSeFY1leQFRuXacua4CDVvEKeK/Dun32p/wBqPnTFvLq0v1lhjf7XdYUkY3sVCKSF5K5Nazale6b4/hv9ce60gpqVwUs45yFuojvRC0k135bIQVkIWJSCAB05AE+J3gnxXPHqH9lm91K/1zw/Jot/c2cdtBCw3SeTuSR8xBfOfLIXyMjbnaa6vwf4X1G38Z3ur38Qgt7LR7bQtPUlW8+OPLyTlQTgMzBQpOcISetcn4JuvFLaR4K8Oatcaml1I91qV2vmjz2sYY9qxnAVgGklj4OTwfmrkLWTVNGu2sZLzWNK1SSwvox/aniEDDvcE252SSyHPkfKMITkjvyAD0DRPBfiyLUNHF437+0vY7jUNRk1R54bxVJJCWrLtjJONuMeX1BOOei1HR9Zh8X6lqEWg6Pq+m3cEAgimkWJ4JVMnmscxtu3bk5z/DXNa/azL8N/DVk2p67a+MJ9It7Sxs7fUp4Ha5MShpJY0YZWNss7MDgAg9QDpWl3qcHxF8VabcWd/q1quhWHnPbzhH8zFyCEXcpDP6gjGOo4oA6CbwvYa5oa22qaPHo0wuEuEOm3OySORM7HWRApzgnt0JqnH4Hj07VtDudMmubgQatJf6hPfXTzTSk2ckCnc2c4zGMcAAV5XdHxFY2HiWytNZ0+0/tKNFtdPfxA1/LabDtMGZJwyXDliS6b04C4+Xc3afFjWob67m0PUfEl34b0G3KNeXllaXX2uSQHKosgiMcabihJBYt93jJyAa3izwfrmuXF1p+l3ll4Y0lpjcySWkKyy6nMy8i4RlC+USSGXJLgYyoqxP4e1iTwkFh0rw9a64l8Ll1RfNgmBlVptpkQmMyoCOh2kjk4zVn4c6/fatBc2ep3MN3cWpAS5isbi289P7zJKgCvnqFZh346Vxs1z8Qv+Enl0eOXUDB/wkyXAxYOQLHzlcj7T520JsDDbsz1WgDudJsr6bXYry/8NWenrFbywrJBfCQYcoWBQIuc7BznjFZI+GelWMEP9k3F600M1ksP229knWC2guopzDGGJ2giIAfRea5zRF8VXvgCCYefNp8PiK/a7jsr4w3lxZi5uRgSMU2FX2HAcZRcBh0OP4Bvtd1bxzpMH9tXF7o63966W6a5Fdy2ls1u4iWfygXDBjw7SuASoyTg0Ad94N+H9la+HPD9v4ktor+80q0aFIWkMlsjMW3OIz8pYq23cRkDIGMnM/h/wVa6R4mvTDawNoL6Pa2EFtK7SlfLlncoQ+fkAlUAZ4AxgACovhprV5H4T1WHW7m5vpPD+pXWntdCJpZriKJv3blVBLybGUHAOWBrG+KHxCgPw38RTeHW12z1OCweWCaTSLm32kEdHljCBueMmgDCPw58UCVQmmad/aYudzam10n2Ixb8/wDHn5WPucBOoP8AH3rtfF+k+K4dd0258KSNDpcNjLby2dtNFDtcvGUYLJG64AVxwAefSufbVNW8G+HNX8UXtj4wmNnZAxQa1qlq8EsjuqqP3TMVIJGWIwBms7xd408WwjxfHeJZ2V74JtLDV0msJ5DDeiTzjLDIrY+Uxx4APILBs9KAO++Hen+J7STWbvxNdyyteXSPawyTrKYY1iRCMoioMsrNhR35JNdZXhHxB+KVzpvxLa4s9VuodE8OS2sGpWcdm8kd2Z/+PhmkVCF8iNon+8OdwI6V0J8ca/8A8J6PDmh2FjN9s125tpJ7u5lZY4orSCYuoGeSHICjAyQfXIB6tRXg3hn4j+MNF8EWWo6rb6fqVreLqyWUhuJHuvNthcSp5vYqwiK4GCvHJzweO/iL4wHhqe1mtbHT7+fTNL1mxksruRdolvYYngkYjod3LDjaxGOMkA95orkvAniHWNS1nX9A1+2sI9R0aWANLYuxhmSaPepw3KsOQQSegPfFdbQAUUUUAFFFFABRRRQAUUUUAFYOmf8AIzaz/wBdIf8A0UK3qwdM/wCRm1n/AK6Q/wDooUAb1FFFABRRRQAUUUUAFFFFABRRRQAUUUUAFFFFABRRRQBznjRvNsoLJs+Xd3kFvL7o0g3D8RkfjXRjgYHArn/FlnLdWDpAwSdGWWBj0WRGDKT7ZAq/oGrW+sWXnRAxzIdlxAx+eGTurf0PccigDRpssccsTxSorxupVlYZBB6g06svxHq6aXaBYlE1/PlLS3zzI/v6KOpPYfhQBW8ESMdAghZy/wBneS3DE5JWORkU/kordrJ8M2P9n6Xb2pcyNGnzuf42PLN+JJP41rUAFFFFABRRRQAUUUUAFFFFABRVLUtW0/Tiq3Vwqyv/AKuFQXkf/dRcsfwFUvtGu6iP9EtU0qA/8tboB5iPaNTgf8Cb/gNAGrd3NvaQNcXU8cES/eeRgqj8TWV/bNzfHbounSXCH/l6uMwwfUZG5/wGD61LaaDZRzrdXZl1C7U5E9228qf9lfup/wABArVoAxf7DlvDu1y/kvQf+XaMeVbj2Kg5b/gRI9q1reGG3hWG3hjhiUYVEUKoHsBUlFABRRWDqskmtX0miWcjJaxY/tGdTjgjIhU/3iPvHsp9SMADIv8Aio78TMM6NayZiHa7lU/f941PT1YZ6AZ6GmwxxwxJDCixxooVFUYCgdABTqAA8isnWdPiuYJIpY1kjdSrowyGB6gitakZQwwaAOQ0rVpfD5Wx1aR5NNHywXrnJgHZJT/d9H/BvU9ejK6B0YMrDIIOQRWZf2CyKflBB7YrnobTUtDYnRZlWDOTZT5MJ/3COY/wyP8AZoA7WiudtfFtiMR6tDLpUvTM/MRPtIPl/PB9q34Jop4llglSWNhlXRgQR7EUAPooooAKKKKACiquo6jYadD51/eQWydjK4XPsM9aw7nxNPdfu9D095s9Lq6BiiHuFPzv+QB9aAN3U7+z02ze7vrhIIV6s3c9gB1JPYDk1zIW78Q30V3fQvb2ULb7azfqW7SSf7Xov8PU89HWWjzXF6t/qdw99dr9x3GEi9o06L9eSe5NdLa26xL0oAW1hEaCp6KKACqmq6fa6lam3ulOAdyOh2vGw6MrDlWHrVuigDEstQutPu00zW2DGQ7bW9C7Un9Ebssnt0bqO4G3UN7a297ayWt1Ck0Mgw6OMg1ix3Nz4flW31KV7jS2IWG9c5eAnosx/u9g/wCDepAOgooByMjkUUAFFFFABRRRQAUUUUAFFFFABRRRQAUUUUAFFFFAEF7/AKo/Ssjwf/zFv+wg3/ouOte9/wBUfpXG3XiWz8I+FPEniC+R5I7a+O2NeDJIyRqiA9BliBk8DqeBQB3NZtlo9taa/qWtRySmfUI4Y5VYjaoiD7ccZ/jOfwrz74AeJ77X5fF1vq3iS11u8tNXG02zAxQxyW8L+XHj/lmrtIoJ5O3J5qbxRceFf7WjuNY8J+KftV/ci2iZGlVZZdpIUBZQoyqE9hxQB0niDwXb6rq9zqUWrX1hJdwwRXUcUNvLHN5Ls8TFZo3wVLscjHb0pPEPhGfWPCx0q61+9nv4blLyx1GeKLzLaeNg0bbY1RWUEcjHILDPNcDb6leW2ieCdM8XaprHhyEWtzHfy3d/9kaSdI4ygMyvkgbnA+b5tp64rK8D69rt5408IjUp7yWGWO2mnuZZ8KXOm3BIZPfAcnGOM9aAPdLGzgtfMlS3t47i4Ie5khjC+a+ANx7ngAc54ArN0/wxpVqmqxzQrexanftfTxXSLIgkKouACMYGwdcnrXlcWrW8XijUpNL1XxH/AMI/caLdw2N3eXs1xa6jeY3N5TOx27EU7SMB9z7c7K0NC1PVNZg8H6ZJHqkEdl4YOpajBbXB82YvGsMC7kYZLfvnAz1QHrQB3N94H0O41eDU4o3tJYXtmVLcKkeIHd0G3GOTI2fwqlr/AMP7TUtb1LVrfVLmyl1SKOK8T7Nb3CuqAqNvnRsV4OMA7e+MkmvM7qPxZpngDUpL+z8Tx3DaBaxyXN9qIkhS8D5mOBKzDcdgyq+vTmtnxZrl9B4o1SO88RTWOtW15pKafp1vfsscyyPGJtsJx5ynMgJKnGO2KAPS/DfhXRfD8Niun27+bZaemnQzyyM8nkIchST78n149BWPrHgCG+m1lbfXtRsLHXGLanaRRwOsxMYjbDSRsy5VQODx2xXBfD/WI5f+EqbxVqF9p2nxWNui3Av3WR1+2XoVo2Q71ZiAoUfMdoGOlVLXWNUg0hreQeIEv18XWEtrpWp3TNcJZO6LH+8kY7lfazEFjtZihwRQB7hY6Zp9kYmtrSJJIrdLZJduZPKX7qFz8xA9z71XstFtrTxJqWuxySm41CC3hlQkbFWHzNpHGcnzGz9BWZ8RbrWl8KzWuiWpF/fo1uLp5AkOnqyHdcSNkfKgycLySAOM5HA6BrWva34h8GWNhqmlXN5pP2mHVJobn7TDdQCKNVuAqPuXec7d+drbh83UgHSS/DGB9Fl0D/hJNUXRZSwazFva/cZy5TzDFv6k85z755rrfFOiWviHQp9HvJJo4JmjZmiIDDY6uMZBHVRXivxXXxDH46uZI9c1u2ls9smi2ptzJ/akmwyNFA0UW1dpG3EgdhgkjbyfaLOKePwssd9/aF7N9lJlV3QXDkrkpmMIu7naCNo9+9AGrXNah4Ulm8R3euad4k1bSri8ghhuEt0t3RxEX2HEsTkH943Q46V4I/8Aauj2l5p8cuu6Rrh0u8jLaj4lQlXeR2hG1pJiGMW1F+QEkgBh96vTvHMG7wromnw6nrVt4uu9PjttOtrXUZoSspUAzyxo2CkZ+ZmcEcbeSQCAdxdeHYNQ8J3XhzV7y51G3u4ZIbiZwkcjq+c/6tVUHnsPrms3T/Bs1vq1rq15r95ql5p8EsOnfaIIY0g3qASRCiF+FHBOPQA4NYugT37fEjxnpN6bmTTls7LzdQ+1iLym8g7sKCCpPLblwBXL6t9oXwD471fRtY1ibw99jjg06S7vZZ2mlRj5s8byEsIzuVBg4bYWHBBIB6j4F8Ox+GPD66f9pa8upZpLq9u2Xabm5lYvJJgfdyxOB2GB2q/r+kabr2i3ejavard2F5GYp4WJAdT1GQQfyrzzx74lvvDXjZ9XE/2azeyWy8u/QLA8iuz+ZG3mrkkPtPGflFbWh+O1bRU1DWrC/wBkr/uZtP02a4ilUg42+V5h7HJ4HSgBP+FV+ELewv4NMsXtpry0ktS888l2gVxzmKZmRhwOCKxdN+Eaw2F7Z3OqWvl6pc2h1RbSzMKT2tsDsgAZ3YbmOXcsSQSvAxjI+Jvi291jxb4G07w43ilLW+vL6O8traJ9OnuPLtTIuGuAmQCM8H29q3rXWPEGivoPh2xsL5NR1m6uW3+Ir77QYYoYwzYaItktkBVyMfMecYIB21r4c0O10i+0iHTYRY6g88l3AcsszTEmUtnru3HP5dKr6V4Q8N6XPbT2Glxwy20jSQvvYlWMSwk8k5/doq89hXnXhTx1qWpX/hHxbevHZWOvLqFjqFmtwZbeA23nSRzIcYztidWbgMGBxwKwvA3xJ1S612/utUvNRmsfE1heXml2dxaywJYNAGMUKSFVyZbfEhKkkMjEYoA9S0z4a+BdNuJ7iy8OWkUk8c0bnLNgS583aCSFL5O4rgnuas6v4F8I6tB5GpaHb3UX2KOwKOWwbeOQSJGeeQHVT+FeQaz8Q/F178MvEculrb6bbaT4b024juYp5HvDNcwRyYVnJHGSNzEk5HuaefGHjHwPqHiua/t9YWCDQP7Q0rStevorqS4ljkCyussOdiDzIwVZictkDGaAPafDHhnQvDNrNb6HpsVmk8nmTMCWeVsYBZ2JZsAADJOAABxWvXiXjzxv4wg1hfD4TTLfVbTXtIELwzSJbyxXhlQRy5+Y7WQ5x98YwATgV/HPxL12Twzf6DDa3jeKLHV3trtNDJTzLW3EM08yO6sY18uZAcB23HauTQB7rRXjkeoXviH4ZeHr5dSvvEdhp14yazeWN4LMX8ccTqZY5d8YaNZCuW3LnYTjtUnhnVP7U8U+Ho/CDeVZafDfG9hub77e5jdoSuSszFWYhthZiODgUAev0V5RrK6fq1vqN5Z+B/Gc99J5oBi1QIgn5G35brCYbggAYqsbxmuPCWkeNNa1bw/bpoMhn+0ap9iknu4mhjLNLHJ85ILsBu5znFAHsFFeL/CrXNbvNatJLpru/SXwhbyyXTyF9hFxdBXKA7pCyqvK8nA56Viw23j2G5aa8vhbW99MrWekiacXf2eJJd9wYnlkKbmkQMNxwFTIBOKAPoKisTwAJx4E8Pi6EonGmW3miTO/d5S53Z5znrmtugArB0z/AJGbWf8ArpD/AOihW9WDpn/Izaz/ANdIf/RQoA3qKKKACiiigAooooAKKKKACiiigAooooAKKKKACiiqH9taP/0FrD/wIT/GgCzcQiRTXOanoavdfbIZJrW7A2i4t32Pj0PZh7MCK2v7a0b/AKC1h/4Ep/jTJNY0Vh/yFdP/APAlP8aAOYWXxI+sPpx16YRC2Eu4W0QfJYr1247ela+j6JFbztcsZZ7mQYeedy8jD0yeg9hge1VYtU0f/hLZW/tOw2/YFGftCYz5h96201nRlH/IWsP/AAJT/GgC/EmxcU6qH9taN/0FrD/wJT/GlXWdIZgq6rYlicAC4TJP50AXqKKKACiio7q4t7WBp7qaOCJfvPIwVR9SaAJKKxf7auL75dD0+S5U9LmfMMH1BI3P/wABBHvR/Yk1782uX8l4p620QMVuPYqDlv8AgRI9qAJLnX7NZ2trFJtSulODFagMFP8AtOcKv4kGo/suuahzfXiabAf+WFmd0hH+1Kw4/wCAqPrWtbQQW0CwW0McMSDCpGoVR9AKkoApaZpen6aG+x2yRu/+skOWkc/7THJb8TV2iigAooooAKKKz9c1IadbJ5cfn3c7eXa24ODK/p7ADknsATQBBrl/cCePSdMI/tC4XdvIytvFnBlb+SjufYHF3SrG302xjtLZSEXJLMcs7Hksx7sTkk1BoWmtYQSSXEouL65bzLqfGN7dgPRQOAOw9yTWjQAUUUUAFFFFAAagmt0kHSp6KAMi501Wz8uQaxJfDNpHKZbaJ7SQ9XtZGhJ/74IzXZU0qp6gUAcgttrluMQa9e47CaOOXH4lc/maeJvEyrj+1YGPq1mM/o1dSYYz2qFhaKcNLGD7sBQBzjSeJpMf8TiOMf7Fmv8AUmmtp2qXP/H1repyKf4UkEI/8hgH9a6eNLd/uOjf7pBqYRoO1AHMaf4bsbeXzktU87vK/wA7n/gRyf1rbt7BV5Iq8AB0FLQA1I1QcCnUUUAFFFFABRRRQAUkiLIjRyKrowIZWGQQexpaKAOeZLjw188KyXOiD70SgtJZj1QdWj/2eq9sjgb0E0VxAk8EiSxSKGR0OQwPQg0+sK4sbrRppL7RoTNbOxe509SBkk8vFngN3K9G9jyQDdoqvpt9a6jZpd2cwlifODjBBHBBB5BB4IPIqxQAUUUUAFFFFABRRRQAUUUUAFFFFABRRRQBBe/6o/Ssjwf01f8A7CDf+i46173/AFR+lZHg/wD5i3/YQb/0XHQBaHh3RBNcTDToRJc3sd/MwyC9wgUJIfcBFH4U7XNFtdXn0ya5eVW029W8h2EDLhHQA+2HP6VpUUAMlijmXbLGki5zhlyKwbrwhpdx4og8Ql51uopxMUDDY5EEkABGOm2RvxxXQ0UAVtRsYb7S7jTnykM8DQnZgFVZSvH4GqXh3w7pehRJ9itx54tLezkuG5kljhUrGGPtlunqa1qKAOT0zwW+l2a6fpnibWLawSR3jttsEipucuRueMsRlj1JPvXUtDE0iyNGjOv3WKjI/Gn0UAc74a8H6VoGoXN5ZtM/nwxQ7JSGCiOSaQEcdd07/kKveItEtdcjsUupJUFnfQ3sflkDLxNuUHPbPWtSigDP8R6PZeINBvdF1JHe0vYWhmCMVbaR2PY1j6X4P8jX7bWtT1q+1a5soJLezE0cMawpJt3cRou4naOvHoK6iigDkJPhn4Fkkjkk8Pwu8ZLRs0shKEjBIO7jgkcdq6DQtH03Q7H7FpVsLa33l9gdm+Y9TliT2q/RQBxuq+ALW8bWIINYv7PTtbkeTU7ONImE7OioxDshdMqo6HjtiuotNOsbWUTW9pCkwhS380KPMMa52qW6kDJ4J7mrVFAGNB4c0+PVtav5l+0jWFiW5gmVWjKxpsAwRyCDznNS+KNDtPEHhu80G6aSG1uovKYw4DKvHTjHatSigDmfEnhGPVNei1+y1S50zVI7RrPzkiimUxFt2NkisAc9xgnocgDFnwT4Zs/Culz2VpPPcPc3Ul3cTTbQZJXxuIVAEQcD5VAH4kk7tFAGH4q8JeHfFJs217TUvHsnZ7ZzI6NEzDaxVlIIyODXP678M9Jm0WCw0FbTT3hvVvEa8t3vk3hSvR5Ay8H+F19DkEg95RQB53onwp0i0g0yw1KdNS0rTdMnsoLNoBGjSXBP2mZtp/jB2hBgKpYc547HVvD+i6rZWtlqGnQT21pIslvGRgRMqlQVx0+UkfQkVp0UAc83gnwo2kXuknQ7X7Df28NtdQ4O2WKJAkannoqgAfSq9p8PPBdra3ltF4ftSl7B9nuTIWkeWLOdhdiW255xnFdTRQBga54L8K65NcTatolpeSXJhMzSKSWMO4xHr1UuxB7ZqtN8PfBculW+lt4ftRbW8jyxBSyuHf77FwdxLfxZJ3d811FFAHKf8K88Iw+FdR8M6dpMWl6bfkNLFZfuwrAghlHRSCAcYwe4OTU+j+FPsviGPX9S1i81bUIbZ7W3eWOKJYonZWYbY1UEkovJz04xzXSUUAcpZeDZNOe8GleJ9YsYLq8mvGgRYGVJJXLvgtGTjcScEnGa6RLVDaxQ3R+1mNQC8yKSxAxuIAxk+wFT0UAZcOiWsXimfxCskn2iaxisTHxsCRvI4IHXOZD+Qrn7r4baDe3Uup6hcalda4zhodXa423VrjdtWFlAWNBvb5QMNk7g1dpRQBFaRNBaxQyTyXDxoFaWTG+QgfeOABk9eAB7VLRRQAVg6Z/yM2s/9dIf/RQrerB0z/kZtZ/66Q/+ihQBvUUUUAFFFFABRRRQAUUUUAFFFFABRRRQAUUUUAB6VSOnWOf+PG1/78r/AIVdooAo/wBnWX/Pja/9+V/wpH0+yx/x42v/AH5X/Cr9I3SgDmIrCz/4S6Vfsdtj7Apx5S4/1h9q2Rp1lj/jxtf+/K/4VTi/5HGX/sHr/wCjGrbHSgCj/Z1l/wA+Nr/35X/CnJp9krAiytgRyCIV/wAKuVk3OvWSTta2Sy6jdqcNDaru2n/ab7qfiRQBrVS1PVtP03Yt3cqkj/6uJQXkf/dQZY/gKpG11zUf+Py7TTID/wAsbM7pSPeUjj/gIz/tVd03StP07cbS2VJH/wBZKxLSP/vOcsfxNAFI3Ou6iP8AQ7VNLgP/AC2uxvlI9o1OB/wJv+A1La6DZJcLdXjS6jdKcrNdtv2n/ZX7qf8AAQK1aKACiiigAooooAKKKKACiikd1jRpJGCooJZicAD1NAEGpXtvp1jLeXUmyKMZJxkk9AAO5JwAO5NZ+h2VxJctrWqJtvZl2xQk5FrF1CD/AGjwWPc8dAKg05X12/j1e4Vl0+Bs6fCwx5h6eew/PaOw56kY36ACiiigAooooAKKKDQAVXv760sLZri8uIoIl6vI2Bn0+vtWdqmrTfbP7M0mFbq/wGfccRW6no0hH6KOT7DkP03Q4Ybhb6/mbUdQHSeUcR+0adEH059SaAIhqmp34/4lOlssR6XN8TEh9wmN5/EL9aUaTqVwM6hr1z/1zs0WBPz5f/x4VtUUAY48M6K3Nxatdk9ftMzzZ/BiRUyeH9BRdq6Lpyr6C2T/AArSooAy5fDugS48zRdObHQ/ZkyP0qM+G9NXJtXvbNvW3u5FA/4Dnb+lbFFAGKbLXrXmz1aK8Qf8s76EBj7eZHjH4qaBr62rBNbs5dMJOBMxDwE/9dBwP+BBa2qRlVlKsoZSMEEcEUACMrqGVgykZBB4IpawZdHudNc3Ph11iXO57CQnyJP9z/nk30+X1Her+j6pBqUTlFkhnibZPBKMSQt6MP5EcEcg0AX6KKKACiiigAooooAKKKKAMfUdMuILt9U0YpHdtjz4GOIroD1/uv6P+ByOlrR9Tt9TgZ4g8csbbJ4JBiSF/wC6w/r0I5BIq9WXq+lNcTrqFhMLTUo1wkuMrIv9yQfxL+o6igDUorN0fVVvXktLiE2moQAedbsc8f30P8SHs34HB4rSoAKKKKACiiigAooooAKKKKACiiigCC9/1R+lZHg//mLf9hBv/RcdbF2MxmuY06/udHuNQjfSbq4Wa7MySRPHgqUQd2B6qaAOt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sHTP8AkZtZ/wCukP8A6KFRr4mkbpoWof8AfcX/AMXTtA+0TapqN9NaSWq3EkZjSRlLEKgBPykjrQB0FFFFABRRRQAUUUUAFFFFABRRRQAUUUUAFFFFABRRRQAUjdKWsnxXevZ6JcNBI6XUi+Va7FDM0zcIADwTn9AT2oApNfWVv4xuftF3bw+XpqM++QLtXzG5OelWP7bnvfl0PT5LsH/l5mJhg+oJG5/+Agj3rkD4FvYz/bH9tS32vK32jfcxRvE0u3BQDA2oRwPTAPauo0eXWtRsIr221izeN85SXTyHRgcMrYk4YEEHjqKALB0We++bW9QkulP/AC7Q5hg+hAO5/wDgRI9q1raCC1gWC2hjhiUYVI1CqPoBWYV8TK3yyaRIvukin+ZpTP4jT/mG6ZN7i9dP08s0Aa1FZDahrSY3+H2k9fJu4z/6FtpTq94i5l8P6mp9FMT/AMnoA1qKyV11MZl0rV4vraM3/oOaB4i0v/lobyH/AK62Myf+hIKANaislPE2gM20ataBvRpNp/Wp01vRnbamrWDN6C4TP86AL9FMimhlGYpUkHqrA0+gAooooAK5+6P/AAkV/JYpn+ybV9t046XMg/5ZD/YH8Xqfl/vVNrV1cXl5/YemyNHMyhru5X/l2iPof+ejc7fTluwzqWNrb2NpFaWsSxQRKFRF6AUATAYGBwKKKKACiiigAooooAKxfEGoXKyQ6Zpm06hd52MwysKD70rD0GRgdyQPWtadtqGsTwgn2v7Vr0nzPeuVgP8Adt0JCAfU7n/4EPSgDT0fTbfS7IW1vubJLySOcvK56ux7k/8A1ulXKKKACiiigAooooAKKKKACiiigArI17TZpZE1TSysep264TJws6dTE/sex/hPPqDr0UAU9G1CHU7CO7hDKGyGRxho2BwysOxBBB+lXKwAP7M8WFFwttqqGQL2FwgG7/vpMH/gBNb4oAKKKKACiiigAooooAKKKKAKGsaXDqKxv5j293CSbe5ix5kRPXHqD3U8GoNL1Sb7WNL1aNLfUMFkKZ8q5UfxIT39V6j3HNa1VdU0+11K1+z3UZZQwdGU7XjcdGUjkMPUUAWqKxLPULrTrmLTdbkD+YwS1vsYWc9kcDhZP0btzwNugAooooAKKKKACiiigAooooARhuGKqy2aOc4q3RQBQ/s9PSj+z09Kv0UAUP7PT0o/s9PSr9FAFD+z09KP7PT0q/RQBQ/s9PSj+z09Kv0UAUP7PT0o/s9PSr9FAFD+z09KP7PT0q/RQBQ/s9PSj+z09Kv0UAUP7PT0o/s9PSr9FAFD+z09KP7PT0q/RQBQ/s9PSj+z09Kv0UAUP7PT0o/s9PSr9FAFD+z09KP7PT0q/RQBQ/s9PSj+z09Kv0UAUP7PT0o/s9PSr9FAFD+z09KP7PT0q/RQBQ/s9PSj+z09Kv0UAUP7PT0o/s9PSr9FAFD+z09KP7PT0q/RQBRWwQHpVqGJYxxUlFABRRRQAUUUUAFFFFABRRRQAUUUUAFFFFABRRRQAUUUUAIzBRk8Vzul51rVP7ak5s4d0enKejA8PN/wLov+zz/FTvEEj6nejw/bsyoyiS/kU4KQnpGD2Z8Eeyhj6VuW8SxxqiKqIoAVQMAAdAKAEMfFYU7f2HrP24cadfOqXQ7QzHhZfYNwre+0+tdHVW+tobi3kt7iNZYZVKSI3RlPUUAWhRWH4buZreaTQr6RpLi2UNBK/WeDorH1Zfut74P8VblABRRRQAUUUUABAYYIBHvVeSxspP8AWWdu/wDvRg1YooAzJvD+gzHdLounOfU2yZ/PFRv4a0Vvu2Xlf9cpXj/9BIrXooAyD4esQu2OfUoh/sX8w/8AZqzNatZbFYrPTdW1V9SusrbxvcBwuOsj7gfkXgn14A61vaxqEOmWLXMys5yEiiQZeVzwqKO5J/x6Cq2g6fNAZdQ1Eo+pXQHmlTlYlH3Yk/2Rnr3OT3oAqaX4dvNNt2S38Q3rySOZZnlhhYySHqxwgP0GeAAOgqytlr6njXLdx6PY/wCDiteigDI8vxMrcXekyL6G2kU/nvP8qXzfEin/AI8dJlHqLyRD+Xln+da1FAGQ99riHnQUk9471T/6EBSnVdQRcyeHdQJ9I5IW/m4rWooAyBrm1d02j6vF7fZt/wD6AWpR4h0/H7xL+H/rrYTL/NK1qztW1aGxkS1ije7v5RmK1ixuYf3ieir6sePqeKAMPxP4q0ZNGvGi1OJJBA+zeGT5iDt6j1xXRaLCtto9lboAFit40AHoFArmtb0S6vrK4uNWmW5vWhdYIk/1FsSpA2A/eb/bPPpgcV0Ph26W90DT7tDkS20bfiVGaAL9FFFABXhcjalH8ZwrS6gl61/5YgNufONlgA3f2jy/K8rPy7OuOM7q90rnf+EF8GmYTSeF9IlkHRpbVJCOc8bge/NAHl2p3NxD8GtH1R4b++s9PvL2+vraLf5VzCkk4KyuhDADcHH3gSnIPax4D1KQeNfCugXhv4b6zGpySW90c+XG4R0RTvcsiBgoLHPHQDivRP8AhCtOXwlbeHLe7vbeC1uRcwyxsu9XEplGQVKlckjaQQRxVvT/AA/NBfx3d9rd7qnloyJHdQwYXcMHBSMEcD1waAOIhWG+17W77w1f3zaFp+lXVvdyvdyzQ3d22CBGXYj90FbLLxl9ueCBjwJql74E8AX2s6W82nnTUtG01NZ+ztNcPHF5E28FQ5wknyk5XdkZIr2CbT7V9Ik0uKJLe1eAwBIVChEIxhQOBgVz3iHwHpGteCtN8K3Esy2umG3a2kKRyMGgACFldSjcDkFSOaAMLwPp+sWPizw9b61qUV3eW/hmaK4/0kSOX+0REdfmfao2mQjkjJ5Nek1xfgj4d6X4W12bWoLlp7uS1+yjbZ29uqxlgx+WGNNxyBy2cY46mu0oAKKKKAMDxrJHbW2nX0siRLbX8TM7nAVTlG57cMa27d1khWRGDKwyGU5BFYnjFhJ/ZVmOWnv0JXGcqgZ2/wDQf1p8egRQjztHuZdKlJyVhAMLH3iPy/iuD70AblFYv9p6nYcavpxkiH/L1YgyL9Wj++v4bh71pWF9Z39uLiyuYriI/wAUbAgH0PofagCxRRRQAUUUUAFFFFABRRRQBDe2tve2klrdwpNBKu10cZBFYqXNx4dYQ6jM9xpOdsV45y9v6LKe6+j/APfXqegpHVXRkdQysMEEZBHpQAoIIBHINFc95Vx4bJa2SW60bOWgXLSWnundo/8AZ6r2yOBu208N1bx3FvKk0MihkdGyrA9waAJKKKKACiiigAooooAKKKKACiiigAooooAKKKKACiiigAooooAKKKKACiiigAooooAKKKKACiiigAooooAKKKKACiiigAooooAKKKKACiiigAooooAKKKKACiiigAooooAKKKKACiiigAooooAKKKKACiiigAooooAKz9e1JdNsTMIzNO7CK3hBwZZW+6o/qewBPar7sFUkkAdye1c7pAbWdS/tyQH7MgaPTkP90/emx6t0H+z/ALxoAvaBpzWNofOkE13O5mupsf6yQ9cew4AHYAVqikUYFLQAUjDIpaKAMbX7Ca4ijuLIqmoWjeZbMxwCe8bf7LDg/ge1XdG1CHU9PjvIQyhsh0bho3BwyMOxBBB+lWZFyK5+6Y6JrH9pLxp966pejtFLwEm9geFb/gJ7GgDo6KKKACiiigAooooAKiu7iC0tZbq5lWKGJS8jscBQOpNS1z0X/FR34mPOjWsmYh2u5VP3/eNT09WGegGQCXR7ebUb1ddv43j+UrY2zjmGM9XYf32H/fI49c7lFFABRRRQAUUUUAFFV9RvrXTrVrq8mWGIEDJ5JJ6AAcknsByayPst/r3zaisljph+7Zg4lnH/AE1I+6P9gfieq0APm1S61SVrTQdvlqSs2oOu6KM9CIx/y0b/AMdHcnpV/SdLtdNjfyQ7zSndNPKd0kzerN39h0HQAVbhjjhiSKGNI40AVUUYCgdgO1OoAq38e6M1heEJ/sV/d6DKcAM11Z/7UbNl1Hurk/gy10si7lIrmfEemyy+XPay+ReW7+ZbzYzsb3HdSMgjuDQB1FFZPhzWo9ViaKWP7NfwYFxbFslT/eHqh7H+uRWtQAUUUUAFFFFABRRRQAUUUUAFFFc14i1Wa7uH0PR5Ss33bu6TkWynqoP/AD0I6f3ep7AgDLeT+2PFE18h3WlkrWtuezuSDKw9sqq/8BaunQYUCs7RLCGytIreCMRxRqFRR2ArSoAKzb/Q7C7uDdKj2t5/z82zeXJ+JH3h7MCPatKigDF8zX9O/wBbGmsW4/iixFcAe6n5H/Ar9Kt6brGn6hI0ME224UZe3lUxyp9UbB/HpV+qmpabY6lGqXtrHNtOUYjDIfVWHKn3BoAt0Vi/Y9a07nT71dQgH/Lvesd4HosoGf8AvoN9afb6/Z+eltqEcumXTHCx3QChz6K4yjfQHPtQBr0UUUAFFFFABRRRQAVhXFjdaPcSX+jRGW3kYvc6eDgMe7xdlf1Xo3seTu0UAVtNvrXUbRbqzlEkbcdMFSOqsDyCO4PIqzWNqWmXEN4+raKUjvCP38DHEV2B2b+6/o/4HI6XNI1O31KF2iDxTRNsngkGJIm9GH8j0I5BNAF2iiigAooooAKKKKACiiigAooooAKKKKACiiigAooooAKKKKACiiigAooooAKKKKACiiigAooooAKKKKACiiigAooooAKKKKACiiigAooooAKKKKACiiigAooooAKKKKACiiigAooooAKKKKACiiigAooooARhkU1UCjgAAdKfQaAMTWNZng12x0Wxgje5uoZbhpJSQkccZUHgcliXGBx35qJfE9pbwP8A2hJD50cUkzm1bzU8tJAhOfX5lJXqMnrirGsaRb31zb3TmWK6ttwhnhfa6Bh8w9CDgcEEcCsmfwrpr2/k7J1GJVZllIZxK29wx75YA+2KALb+NvD6T3MLXTqbdtjMYyFY7/LOGPBw5wa09K1aLULu9t44JozaOiOZBjcWQPx34DCsNPDtqsV3BG9zFDdSNJJGsny7mOXIBB+8Scjp7VraHpFrpjytaLJGsqxqyFyV+RQqkZ77QB+FAGtTGjB4IBHoafRQADpRRRQAUUUUAFFFZGu39wJ49I0wj+0Lhd28jK20fQyt/JR3PsDgAg1SSTWr6TRLSRktYsf2jOpxwRkQqf7xH3j2U+pGNyGOOGJIYkWONFCoqjAUDoAKr6VYW+m2MdnaqQiZJZjlnY8lmPdickmrVABRRRQAUUUjMFUsxAAGST2oAWsvVdYW2uBYWcJvdRYZW3RsBB/ekboi+55PYGqrahea0xh0RvIs+RJqLLkN7Qg8Mf8AbPyjturT0vTrTTbcw2sZG5t0jsSzyN3ZmPLH3NAFTTdIZbpdS1WYXuoAHYduIoAeqxr292PzH1xxWtRRQAUUUUAFQ3EKyKRipqKAOV1nR/MmjuYJJLa7hJMNxF99PUehU91PBp1h4ne0xb+IoltiOBexAmB/du8Z+vH+1XSyRq4wRWbeaerA4FAGnFJHLGskTrIjDKspyCPUGnVxh0N7KRpNKuLjTXJyRbkCNj7xkFT+Wfepo9W8S2mFmt7DUVH8Slrdz9R8wP6UAdbRXOJ4rCj/AErRNTiPcoqSr+G1s/oKkXxbpZXLQ6kvsbKTP8qAN+iuffxbpwxstdUkPotlJ/UVFL4nuZOLLQbxj/euJUiX9CzfpQB0tVdS1Cx022Nxf3UVvF0BdsZPoB1J9hXOSXXia+G1rm106M9raPzJP++34/8AHadYeH4VuRdSiS4uv+fi4cySfgT0HsMCgBt3qmqa2TDpyTabYnhrh1xcSj/YU/6sf7R+b0A61qaJpNvY26QwRCONegHc9yT1JPcnk1etrNYwOKtgADigBFUKMCloooAKKKKACiiigAqO4ghuYWhuIY5onGGR1DKR7g1JRQBi/wBiz2WW0PUJLQdfs0wM0B9gCdyf8BIHtQNbmsvl1ywksh/z8REy25+rAZX/AIEAPetqigBlvNDcQrNbyxyxMMq6MGUj2Ip9ZFxoFr5z3OnSS6XcuctJakBXP+0hyrfUjPvTPt2s6ecajYi+gH/LxYg7gPVoic/98lvpQBtUVV03UrHUojJZXUcwU4YA4ZD6Mp5U+xFWqACiiigArL1jSjczJf2MwtNSiXbHPtyrrnPlyD+JT+Y6gitSigDN0fVReSPZ3UJtNRhUGa2Zs8dnQ/xIfUfQ4PFaVUNZ0uHUo4yXeC5hO63uY+Hib1HqD3U8Edar6Vqk4uhpesIkGoYPluvEV0B1aPPf1U8j3HNAGvRRRQAUUUUAFFIzbRmueDXXiC8njjuJbbSbeQxO8LbZLpx94BhyqA8EjkkHkAcgG1PfWUD7Jru3ib0eQA/qamjdJEDRsrKehByDVC30LRbdNkOlWSgjBJhUk/UkZP41VufD8EJNxobLpd2OR5QxDJ7PGOCPcYI7GgDborP0LUv7RtGaSLyLmGQw3EJOfLkXqM9x0IPcEGtCgAooooAKKKKACiiigAooooAKKKKACiiigAooooAKKKKACiiigAooooAKKKKACiiigAooooAKKKKACiiigAooooAKKKKACiiigAooooAKKKKACiiigAooooAKKKKACiiigAIpuxfSnUUAN2L6U4DFFFABRRRQAUUUUAFFFV9TvrfTrGW8u5NkMYySBkk9AAO5JwAO5NAEGuakunW6eXGZ7udvLtbcHBlf+gA5J7AE03QtNawgkkuJRcX1w3mXU+Mb27AeigcAdh7k1BodlcSXL61qke29mXbFCTkWsXUIP9o8Fj3PHQCtigAooooAKKKydS1dlum03S4Re6gANybsRwA9Gkbt9Blj2HegC3qmo2mm24mu5NoY7URQWeRuyqo5Y+wrMWwvdbYS60n2exyDHpwbO/3mI4b/AHB8vruq1pekLb3Bv76c3uosNpncYEY/uxr0Rf1PcmtSgBFVVUKqhVAwABwBS0UUAFFFFABRRRQAUUUUAFFFFADHiVu1QSWcbdqTUdSsNOiEl9dw26nhfMcDcfQDqT9KoDXJrj/kG6NqF0vaR0ECfnIQT+ANAFl9OU9qjOmL6VHv8TTDK2+lWg7b5XmP4gBR+tOFv4jI+bU9NB/2bJ8frJQA9dNX0qZNPQdqqtB4lX/V6hpb+oezcfqJKDc+I4P9ZpdldL6290VY/wDAXXH/AI9QBox20a9hUyqq9BWN/wAJFawHGqWt5ph/vXEX7v8A7+LlPzIrXgmhuIlmglSWNhlXRgykexFAD6KKKACiiigAooooAKKKKACiiigAooooAKKKKAM/UtH0/UJBNNCUuVHyXELGOVfo6849ulVdmv6d/q3j1i2H8L4iuAPr9x/xC/WtqigDN0/W7C8nFqXe2vMc21ynly/gD94e65HvWlVfULGz1CDyL22iuI85Adc4PqPQ+4rN/s3VNP50nUDNEP8Al1vmLr9Fk++v47vpQBtUVjR6/DC6w6xby6VKSADPgwsf9mQfL+BwfatkEMAykEHoRQAVV1TT7XUrRrW6QshIZWU7WRh0ZWHKsOxFWqKAMOz1C60y5TTtbkDq7bbW/wAYWb0R+yyfo3bB4rcqK7tre8tpLa6hSaGRdro4yGFYiT3Ph1xDfyyXOkkhYrtzue2/2ZT3T0ft/F/eoA6CihSGUMpBB5BHeigCnqcjR27sv3gpx9ap+CVRfB+kFP47OJ2PqzKCx/Mmr1+m6Ouc0DUY9BnOj6g3k2bSFrG4bhBuOfKY9iCTtzwRgdRyAdbRQOlUNb1ey0m3El05aR+IYIxulmb+6q9z+g74oAz7QiPxrqiR/dktbaVx/t5lXP1Kqv5Ct8Vz/hm1ud1xf3wUXl5J5sqqciMYAVAe+1QBnucnvXQCgAooooAKKKKACiiigAooooAKKKKACiiigAooozQAUVlXniDS7ac232g3FyOsFsjTSD6qgOPxxUY1LWrj/j00B41PRry5SP8ARd5oA2aKxtnieQjM+kW47gRSSn89y/yp32bxDn/kKaf/AOATf/HKANeisfZ4njJIm0i4HYGKSIn8dzfypDqWsW//AB96BJIo6vZ3CS/o2w/pQBs0Vl2Wv6XdXAthcGC5PSC4RoZD9FcAn8M1qUAFFFFABRRRQAUUUUAFFFFABRRRQAUUUUAFFFFABRRRQAUUUUAFFFFABRRRQAUUUUAFFFFABRUN7dQ2dtJcXEixxRKXdmPCqBkmsS0s73XY1vNUluLWzkG6GxicxsU7NKw+Ykj+EEAdDmgDoNy7tu4Z9M80tZB8MeH/AC9n9j2YHYiMAg+ueuaqXcd34dQ3lvcXF3pac3EEzGSSBO7xsfmIHUqSeM4PGCAdFRTYpEljWSNgysAVIOQQehp1ABRRRQAkjrGjSSMqIoJZmOAB6msHTlfXb6PV51YafCc6fEwx5h/57sP/AEEdhz1Iwl0f+Eiv3sEz/ZNs+Lp+1zIP+WQ/2Afvep+X+9XQAADAGBQAUUUUAFNlkjiiaWV1jjQFmZjgADuTVTVtUtdNiRpy7yynbDBEu6SVvRV7/wAh1JFZ8Wl3Wqyrda+EEKkNDp6NujQjkGQ/8tG9vujtnrQA03V9rx2aa0llpp4a9K4kmH/TIHoP9s/gO9a2m2Npp1qLazhWKMEk45LE9WJPJJ7k8mrNFABRRRQAUUUUAFFFFABRRRQAUUVT1fULfTbKS7uWIjQdFGWYk4CgdyTgAdyaAJNQvbWwtXurydIYUGWdzgD/AOv7VkJJrWtfNbh9IsT0lkQG5kHqEPEY92yfYU7S9MuLy5j1fW0H2hTutrTOUtR2P+1Jjq3boPU7tAGdpui6bYSmeGDzLkj5riZjJK31dsn8OlaNFFABRRRQAUUUUAB6Vj3Ph+z81rnTZJNLumOTJakKrH/bT7rfiM+9bFFAGEur3emSLD4gijjiY7Uv4QfIY9t4PMR+uV9+1boIIyKbIiSRtHIiujAqysMgg9QRXOuH8LOrKXfQmOGBOTYk9CP+mX/oH+70AOkopFIYAjkUtABRRRQAUUUUAFFFFABRRRQAUUUUAFFFFABRRRQAkiLIjJIqujDBVhkEVjHQVtWL6JeS6Yc5MKjfbn/tmeB/wErW1RQBi/2tfWHy61pzqg/5erMGWL6sv30/Ij3rUs7q1vbdbizuIriJujxuGB/EVNWXe6FYz3DXdv5theN1uLVtjt/vD7r/APAgaANSkZVZSrKGUjBBGQRWL9o17Tv+Pq2TVrcf8tbYCOYD1MZOG/4CR/u1e0zVtP1EstrcK0qf6yFgUkj/AN5Dhh+IoAy2iuPDZMlrHJcaL1e3Ubnsx6xjqyeq9R/DxxW7bTw3VvHcW8qSwyKGR0OQwPcGpK5LVrpPD2pS3Gl297MrNvurCKyldJCeS8TKpUP6jOG74PNAHWMu4YrM1HTo7iN0kjV0YYZWGQR6EVVtPFujXcPm251CRQxViunTnaw6qcJwQeoqVvEemkf6vUv/AAWXH/xFAHMatoq2P2NLGe9s45byONkt7uSNSrZyMBsD8K3dJ0C0tZmnjgHnP9+ViWdvqxyf1rP8Q69p7tp22PUOL+JjnTpxxz6pWzH4i00D/V6l/wCCy4/+IoA1oYxGvFSVj/8ACSab/wA89T/8Flx/8RR/wkem/wDPPU//AAWXH/xFAGxRUVpPHdW6TxCQI4yBJGyN+KsAR+IqWgAooooAKKKKACiiigAooooAKKDWJrOpXL3iaRpIVr6Rd7yMMpbR5xvb1PUKvcj0BNAE+razDZzpZwQyXl/IMx20ON2P7zE8Iv8AtH8Mniqy6Rfaj+81y8Pln/lytHKRD2Z+Gf8AQe1X9G0u20uB0h3ySytvnnkO6SZv7zHv9Og6AAVeoAhsrS1soBb2dvFbxDokaBR+QqaiigAooooAKKKKAIL2ztb6AwXltDcRHqkiBh+tZTaTf6b+80O8LRD/AJcrty8Z9kflk/Ue1blFAGZpOsQ3sr2ksUlnfRDMlrNgOB/eUjh1/wBoZH0PFadUdY0u21OFBKXimibdBcRHEkLeqn+Y6EcEGqui6lcG6k0nVFRNQhXeGQYS4jzjzE/ky/wn2IJANiiiigAooooAKKKKACiiigAooooAKKKKACiiigAooooAKKKKACiiigAooooAKKKKAOc8ZN5ltaWrcxT39vFIPVTKuR+PSujrB8U2LXthLCj+XIcNHJjOx1IZW/AgVY8Oa1FqkBilUW+oQAC5tieUb1Hqh7N3+uRQBrUMAwKsAQeCDRWL4l1n7EgsbHbNqtwpEEXUJ/00f0Qfr0HNAEfgVsaBDADlIJJoI/8AcSVlX8lUD8K3qzPDtimn6bb2cZLLCgXcerHuT7k5P41p0AFYutXVxeXn9h6bI0czKGu7hP8Al2iPp/00bnb6ct2GZ9d1KS0EVnZIs2o3RK28Z+6uOsj+iL1PrwByRU2i6bFpln5Ku0srsZJ5n+9NIerH/DsAAOBQBPZWtvZWkVpaxLFBEoVEXoBU1FR3VxBa273FzMkMMY3O7thVHqTQBJWPfavLLdPpuixJdXiHE0jE+Tbf75HVv9gc+uBzUHmahr/EJn07Sj1l5S4uR/sjrGvv949tvWtmxtLaxtUtbOFIYUGFRBgf/r96AKmk6TFZSvdzSvd38oxLdS/eI/uqOiL/ALI/HJ5rRoooAKKKKACiiigAooooAKKKKACiiigBHbapNc9ZJ/bXiKS7k+ay0xzHAp6PcY+Z/wDgIO0e5b0Faet3S2en3Fy3IhiaQj6An+lReE7U2nhuxiY7pDCJJW/vSP8AM5/FiaANSiiuR8U+KNZ8P6jbtdaFZvo897BaLdLqOJsyMF3eUY8YUkk/P0BPtQB11FcVYeN5LrTtZvok0porHWZNPieW/EEUiKiHdvII3ZYjA9KxYfir9rv9HhtNPgRNRNpjzJ9x/e3ctu+0rwwHl7gw6gjigD0+iud+IviiDwf4Uutalha5mTCW1pGC0tzKxwsaKOWY8nABPBqg/jzTW8VaBp9rNHdadrWmXF5bXUCPJvZHhCjKghVKyNktjkAZzQB2NFcHH48v5PBtp4qk0OG1069ezNs0l6GYx3EyJlwFAUhX3dTzx71ueDdbvPEPgu31qOG2F1cJIY03kREq7KvPJwcDnnrQB0FFeMH4x61beHJ9a1Lw7pUMX9gjVoEi1MlmZzIEjIdEHWJs4JPIwDXbeM/FWt+H9AOvQ6DaX+nw2i3FwxvzFLuP8CJ5bBicgDLDJIFAHY02REkjaORFdGBVlYZBB6giuf0LxJ/aHjDXNBmWCF9PW3eJN/711kj3MSuex44roqAMDw6zade3Hh+ViyW6iWzZjktbscBc9yhBX6ba36wvE3+j6no2oLwy3Jtn90lUjH/fSofwrcQ5UGgBaKKKACiiigAooooAKKKKACiiigAooooAKKKKACiiigAooooAKpanpWn6kFN3bq8ifclUlZE/3XGGH4GrtFAGL9n1zTv+PO6TVLcf8sbo7JgP9mQDB/4EP+BU+21yzmuFtbkS6fdscLBdLsZj/sn7r/8AASa16ivLW2vLdre7t4p4W+8kihlP4GgDJ1LSriO6bVNHZIr0486JziK6Udm9G9H6jvkcVY0jUINShcxh4Z4jtnt5RiSFvRh/IjgjkVB/Y95Y/NouovEg/wCXW6zLCfYEnen4EgelZmr3JEyXV9BJoepRDbFej97bSD+47DHyH0cKR1BzQBd8SId2m/8AYRh/ma2UQ4rl7rV4786dBOi297HfwNJFu3Ky8/vI2/jQ+vbocGuuT7tAEew0oQ1JRQACiiigAooooAKKKKACiiigAoooPSgDP17UY9N02e8kVmES5Cr1c9Ao9ycD8aj8NabJYWTSXTLJf3TeddyDu5H3R/sqMKPYe9UNbxd6/o+nsfkM7XMg9REuVH/fZQ/hXR0AFFFFABRVPWtSstH0i61XUbiO3tLWJpZZJGwqqB61wtt8T7abwZ4Z8RyWrQDU9QSx1C1MUjzWMhjkLRtGo3h1ZACCOhz05oA9Gory/wCIXj/xDofiq50vSrTTZbaHTTdrJcW10zNKMYhzGpXcwORXRWviPWLj4c2niSG00xrprcXF2l1PLaQwIATJkmN2G3GOV5waAOuorzix+I9yNc03S9astM0wz6tNps0ovTJEzC0W4jMTsqZLb1XBXqDjNaV343uLLxjbaJc2OmSQXV99jje21QS3KkqzBng2AqMLz8xxnPNAHa0VheA9bm8ReGYdVuIY4ZJJ7iMpGTgCOd4wefUID+NbtABWX4k0+W8s1ns9qahaN51o5/vAcof9lhlT9c9hWpRQBT0a/i1LTLe9hBCTIGCt1U9wfcHI/CrlYPh4/ZtX1jTgfkjuhPGPQSqGI/773n8a3qACiiigAooooAKKKKACiiigAooooAKKKKACiiigAooooAKKKKACiiigAoorGPinw8P+Ytb/AJmgDVniEimuf1fQ7e7dJJIz5kf+rlRikif7rKQR+Bq3/wAJV4e/6C1v+Z/wpj+KPDpH/IVtvzP+FAHPJZ6m2uvp7a5qxtxarIE+0AHJYj7wG7oPWug0XRbWxDeRCELndIxJLOfVmPJP1NZEXiLQB4rkk/tO32fYVXdk4z5h46Vsr4p8PAf8ha2/M/4UAbKKFXAqrrGow6ZZNczKzksEiiTl5XP3UUdyT/j0FZ8vi7w3FE0kmsWqIoyzFiABWTo2u6RqWqLq9/fxRvzHYWr5zCp43MP+ejfoOPXIBvaFp80Bl1DUSkmpXWPNZTlYlH3Yk/2Rn8SSe9alFYt1qtxe3ElhoKxyyI22e8kGYID3HH33/wBkdO5HSgC3q+q2+neXGVkuLubPkW0IzJIfYdgO7HAHc1TttJuL24S+15o5XRg8FmhzDAR0P+2/+0eB2A6m5pOlW+nmSUM9xdzf6+6mOZJPqewHZRgD0q/QAUUUUAFFFFABRRRQAUUVm3evaNayGKbUrYSg48tX3vn/AHRk/pQBpUVjnW5ps/YdF1O59GeMQKf+/hB/SjPiW46Lplgp9S9ww/8AQB/OgDYqK6uba1j8y5uIoE/vSOFH61mf2NcTc32t6jP6pEywJ9PkAb82NS2ugaNbv5kenQNL/wA9ZV8yQ/VmyT+dAEZ8R6W5Is3nvz/06QPKv/fQG39aQ3+tXH/HpoYhXs97cqn/AI6m8/nitgUUAcd4tttcl0S9a51OCJRbuTDa23X5TwWcnP4AV1OmOsmm20i/daFCPoQKg1WMSQsrLlSCCPUVQ8C3BbRBp8rEz6c5tHz1Kr9xvxQqfzoA3qwD4bF34jk1jWL1tQSMMlhZtGFgtVZdrHbzvkI3DcegJAAyc79FAHmmmfD+S4N/5n/Epa28Tz6pp3lxRvEyNAIstGeCCGfjgggGs7X/AAHrsnjfStWl2ayLSTTgl48MMTwiO6keUKqgbVCMOnXOOa9cooA5n4gaXeXOnJqmh2FtPr9lxZTSIjSQI7KJjFv+USGMMBnAzgE4zXN/D/Qb+DxhNfNp2oRaUthNEkmpxW8M4nmmV5QiwYBRtgLFxnIXaSC1elUUAea6x8PNQi8I2nh+z1q81XTbWeySLTruK3ES28VxGxDMEDPtRD1POO5Nb/w90E2Xw5s/D+rWMcaiOWKW2ONoRpHwvHGNpHArq6KAPCtQ8A3tlJrdrpPhU2t5cefa6cljaWi6e9o42qsznEq5VmD4IIy2wHivU73wz/aWrafcajes+naeI5LfTI1xF56dJJGPMm3gqvABGSCcEdFRQBynh7Qnt/iJ4n1650+FTdi1jtboqpdkWLDqD1A3dq6uiigDA8cbm06zijkaKSS/gVHUAlTuznB47GpodO1VkB/4SK5H/btD/wDE1V1qT7d4psbFOUsUN3N6b2BSMfkZD+AroIRiMUAZn9m6r/0MV1/4DQ//ABNH9m6r/wBDFdf+A0P/AMTWtRQBk/2bqv8A0MV1/wCA0P8A8TR/Zuq/9DFdf+A0P/xNa1FAGT/Zuq/9DFdf+A0P/wATR/Zuq/8AQxXX/gND/wDE1rUUAZP9m6r/ANDFdf8AgND/APE0f2bqv/QxXX/gND/8TWtRQBk/2bqv/QxXX/gND/8AE0f2bqv/AEMV1/4DQ/8AxNa1FAGT/Zuq/wDQxXX/AIDQ/wDxNH9m6r/0MV1/4DQ//E1rUUAZP9m6r/0MV1/4DQ//ABNH9m6r/wBDFdf+A0P/AMTWtRQBk/2bqv8A0MV1/wCA0P8A8TR/Zuq/9DFdf+A0P/xNa1FAGT/Zuq/9DFdf+A0P/wATR/Zuq/8AQxXX/gND/wDE1rUUAZP9m6r/ANDFdf8AgND/APE0f2bqv/QxXX/gND/8TWtRQBk/2bqv/QxXX/gND/8AE0f2bqv/AEMV1/4DQ/8AxNakskcUbSSusaKMszHAA9Saxzrv2slNDs5NRPTz8+Xbg/8AXQ/e/wCABqAJP7N1X/oYrr/wGh/+JrF1bUvsKzr/AMJNd3ckKkzRwW0DeWP9tiu1P+BEVc1S2aOze88Taq7QDj7JaBo42J6Lx88hPTGcH+7UUNlDFaf2prEEOn6fZgzW1gigJCB/HIBw0noOgPTJ5oA821vw/cakbK91a8l0W2nulNtbwQL5gT+KeUBQqLyuRt7jJ7V60mm6rtA/4SK54/6dof8A4mqWk2Ul0LnUtVtx59+mwwSDPkwfwxH3Oct6k+wqbw5PJY3L6BduztCm+zlc5M0HTBPdk4U+2096ALP9m6r/ANDFdf8AgND/APE0f2bqv/QxXX/gND/8TWtRQBk/2bqv/QxXX/gND/8AE0f2bqv/AEMV1/4DQ/8AxNa1FAGT/Zuq/wDQxXX/AIDQ/wDxNH9m6r/0MV1/4DQ//E1rUUAZP9m6r/0MV1/4DQ//ABNH9m6r/wBDFdf+A0P/AMTWtRQBk/2bqv8A0MV1/wCA0P8A8TR/Zuq/9DFdf+A0P/xNa1FAGT/Zuq/9DFdf+A0P/wATSNpuqhT/AMVFdf8AgND/APE1r0jdDQBydrFc2/jSwF1fy3fmW86oWiRNpGw/wgf5FdbXKeK2axktdXUHFhOJpMd4iCsn5KxP/ARXVKysoZSCpGQR3FAC0UUUAZXirTE1TRpYxY2V7dwZuLGO8XdCLlQTEzD0DYPt1HNedeHtF8R3HizRr670/VGlWdbnWpNSgtIovNW3dEeFoPndgW2gHcu0nJyBXrVFAHh/jjwbeT+Mr/8A4k+tRaaJ4biyk0a1gk847cyiZpZAeXLDbgDAHXNbNv4Pv5vg/LBNoDHWp2dprFLyS0+0RmUqFkEUoXcYDyu7buPavV6KAPOtC8O2A8U6NfW2heKtPOntKytf3v2iI7oTHg753K4B42ir+l+CdV0u4uf7N8Tra2817PdALpcLTDzpWldTI2c8uQDjoBXbUUAcz8L9MvtI8GW9hqMJhuFubp2QkH5XuZHU8eqsD+NdNRRQAUUUjssaM7sFVQSSegFAGBZNu8YattzhY7dT9drH+RFdBXNeEN10lzqzqQdQna4UHqI8BY//ABxVP1JrpaACiiigAooooAKKKKACiiigAooooAKKKKACiiigAooooAKKKKACiiigAPSmEN6mn0UAR4b+8fzprB8feP51NSN0oAwYt/8AwmEvzH/kHr3/AOmjVtAPj7x/OsmL/kcZf+wen/oxqZqkkms3r6JaSMlrFj+0Z1ODgjIhU/3iPvHsp9SMAEUO7xFfLPknR7WTMQzxdyqfv+8akcf3iM9AM7N5dW9javdXlwkMEYyzu2AP/r+1VdQ1K20wQ6faW5uLtkxb2cGAQo4BPZEHqeOwyeKjsdIlluk1LWpUurtDmGJf9Tbf7gPVv9s8+mBxQBB5eoa//rhPp2lH/llkpcXI/wBo9Y0PoPmPfb0rbtYIbW3jt7aFIYY12oiLhVHoBUlB4GTwKACis2717RrZ/Lk1GBpf+eUTeZJ/3yuT+lQ/21cTZFhomoz+jyqIE/8AHyG/JTQBsUVkf8VJcd9N09D6B7h//ZAD+dINFmmx9v1rUrj1SOQQL/5DAb9aANK7u7WziMt3cw28Y6tLIFH5ms0+I9NfK2f2q/YdrW3eQf8AfWNo/E1NaaDo9rIJYdNt/NHSV03v/wB9Nk/rWlQBj/btcuP+PXREtx2a8ulU/wDfKBv5igWOuz/8fWtx2691s7UKf++pC38q2KKAMf8A4RzTZMG8N1fn/p6uHkU/8Bzt/StK0tLWzj8u0tYLdP7sUYUfkKmooAKKKKACiiigAooooAjuE3xmuS1F5dD1ga1DG8kBURX0SDJaMEkOB3ZMnjuCR6V2NUb+2EikgUAW7eaG4gjuLeRZYpFDI6nIYHoQafXFwNfeG7hnsoWudNdi0tmuN0ZJyXi/mU6HqMHg9TpOpWOqWgurC4WaPODjhkPdWB5U+x5oAt0UUUAFFFFABRRRQAUUUUAFZ+v6rDpFgbiRWlldhHBAn35pD0Uf49hknpUOua9aaWy24Vrq+kGYrSHl29z2Vf8AaPH16VlaZp93d3/9qas6S3hBWNU/1duh6on9WPJ9hgUAW/DFhNDHJcXjiS9uZDNcuOhc9h/sqAFHsK6AdKjgjEaAVJQAUUUUAFFFFABRRRQAUUUUAFFFFABRRRQAUUUUAFFFFABRWfqWs6fYyi3kmMt0wyttApklb32ryB7nA96qk6/qP3RHo1ue52y3BH0+4n/j1AGjqOoWWnQedfXUVvHnALtjcfQDufYVnf2jq2ocaVp/2aE9Lq+UqD7rEPmP/AttWdO0XT7Kb7SsbT3eMG5uHMkp/wCBHoPYYHtWjQBjxaBbyyLPq08uqzqcj7RjykP+zGPlH1IJ96tavqVvpcCF1eWaQ7ILeIZklb0UfzPQDk4qPWNVWyeO1toTd6hMP3NshwSP77H+FB3J+gyeKbo+lG2nfUL6YXepSrtebbhUXOfLjH8Kj8z1JNAEWnaZPJeLq2sskt6ufIiQ5jtVPZfVvV+vYYHFVbg/25rXkD5tO06UNJ6T3A5C+6p1P+1gfwmrXiS+njWHTtPYDULwlYmIyIkH35SPRQePUkCrek2EGn2MVnbKViiXAyck9ySe5JySfU0AWhHxWXr+nyXduj2rrFfWz+daynorgdD/ALLDKn2PsK2KZIuRQBV0TUY9T09LlEaJ8lJYm+9FIpwyH3B/PrV2uc1A/wBiar/bC8WVwVj1BeyHok/4cK3tg/w10Y5FABRRRQAUUUUAFFFFABRRRQAUUUUAZ+qW4kiYFQwIwQRwRWN4Tvjp1wPDl4xAUE6fKx/1kY/5Z5/vJ+q4PY107qGXBrA1/SYryExyKcAhlZThkYchlPYg9DQB0NFcrpfiKawdbHxE4XkLFqG3bHJ6CTtG3/jp7Y6V1QIIBByD0NABRRRQAUUUUAFFFFABRRQSFBZiAB1JoAK5fxPdnVLs+HbRiY+DqMqnhUPIiB/vP39Fz6ik1HX5tSdrLw6/yZ2y6htzGnqI88O3v90e/Sr+g6TDY26xQoQuSxLHLMx5LMT1JPJNAGjYwiOIAAAAcADpVmgDAxRQAUUUUAFFFFABRRRQAUUUUAFFFFABRRRQAUUUUAFFFFABRRRQAUUUUAFFFFABSN0pay/EepPp9jm3iE97M3lWkBOPMlI4BPZRgknsAaAOXutfW68e3Gh6S5TVTZBJPNjwLdBISZSDw3BBUDqSO2avpqFta2S6bodzb2trGSJdTunGwtn5imf9bITkk/dBPOelYeq/Di21HQzHJqN0mtMZZpL+KQxmaaRcNuxz5ePlC54FQeBoZLOK3tPK06G9B8pVvLUHzHThkEq4YOMfdYMccgsOaAOr0q/0WxicaXFfanLKd01xDA0rTN6tKQFP0zgdgBV37br1xn7No0VsvZry5Gf++Yw38xR/bF5bHGpaLdxKOstqftEf5Lh//Hat6fq2magxSzvoJpB96MN86/VTyPyoAqfYNbuObvXBAvdLK2VPw3PuP5YpR4c0x8G8W41Bh3u52lH/AHyTtH4CteigCK1tba0i8q1t4YI/7saBR+QqWiigAooooAKKKKACiiigAooooAKKKKACiiigAooooAKDyKKKAKd3ZrIDgVzmoaIVuje2cs1neYx58BwzD0YHhx7MDXX0x41ccigDl7fXtYscJqWnrfRj/lvZ/K/1MbH+TH6VpWfijQrlhH/aEdvMf+WV0DC/5PjP4VbmsUboKoXekRzKUkjSRT/Cy5H5GgDcR1kQOjBlPQg5Bpa41/C1grForVYGPUwM0RP4oRQNBZRtW81NR6fbpj/NqAOyqK6ube1j8y6uIoE/vSOFH5muSPh8SY8251Fx6NfTY/Rqkt/C+nJJ5gsIDJ3d03N+Z5oAv3Hi3R1JSyebUpBxts4zIuf9/hB+JqjPe+IdU+RSmkW56iIiWcj/AHiNq/gG+ta8GmqoA2jAq9Daog6UAYujaHb2gYxR4ZzukkYlnkPqzHlj9a3oYljHAp4AA4paACiiigAooooAKKKKACiiigAooooAKKKKACiio7q4gtYGnuZo4IkGWeRgqj6k0ASUVif21c33y6Hp73KH/l6uMxQD3GRuf/gIwfWl/sN7z5tcvpL/AP6d0HlW4/4ADlv+BE/SgB82v2rStb6ZFLqk6nDLbAFEP+1IflX6Zz7UwWOsah82pX4s4T/y7WLEEj0aU/Mf+Aha14IooIlhhjSKNRhURQAB7AU+gCrpunWOmwmKxtY4FJy20csfVj1J9zVqiigArJ1XVJVuv7L0mNLjUSAX3f6u2U/xyEfoo5b2GSIr7Ubq+vJNL0VlDxttu7wjKW3H3V7NJ7dB1PYHQ0rT7XTbUW9srYJ3O7tueRj1ZmPJJ9aAI9G0uLTo3YyPc3cxDXF1JjfKff0A7KOAKn1K8t7CymvLqTy4YULu3sP5n2qwelYN5DPqmupFNE6adYMsmGGBcT9VPuqdfdsf3aAF8PWlw7y6tqEZS9vAP3Z/5d4h9yL6jOW9WJ9BW6BgU2NcCnUAFFFFAEFzCkkbxyIrxupVlYZDA8EGsfw7M+n3beH7p2YRp5ljKxyZIem0nuyZAPqCp9a3mGRWTr2nve2ym3kEN7bv5trMRwkg9f8AZIypHoTQBr0VV0q5kvNPhuJraS2lZfnhkHKMOCPfnoe45q1QAUUUUAFFFFABRRRQAUUUUAFNkRXXBp1FAGRqGmpKjKyBlYYIIyCPSsKGz1PRm/4k115cA/5dJwXg/wCA/wASfgce1doeahlt0ftQBgQeK1i+XV9MurM95YlM8R/FRuH4qK19P1nSdQx9h1K0uCf4UlBb8utRT6crdBWXf+H7O6z9os4Jvd4wx/WgDp6K4z/hGrePHkfaoAOghupYwPwVgKd/Ycmf+P7U/wDwOl/+KoA7GqGoa1pOn5+26laW7D+F5QG/LrXOf8IzbyZ8/wC0zg9RNdSyA/gzEVesPD9na4+z2kEP+5GFP6UAE/irzvl0jS7q7PaWZTBEPxYbj+CmqUmn6jrDZ1q686E/8ukIKQf8CHV/+BHHtXQw6eq9RVyOFE6CgClYafHCiqFCqBgADAArQVQowKWigAooooAKKKKACiiigAooooAKKKKACiiigAooooAKKKKACiiigAooooAKKKKACiig0AMmkSKNpJGVEUFmZjgADqTWBoiPql82v3CsEdDHYRsMbIT1cjsz4B9lCj1o1ljrWp/2HHk2cO2TUWHRs8pD/wAC6t/s4H8Vb0S4HSgBDHxXNeIbS2tbl7+6hWXTboLHqUZHC44ScdwV4BI5xg/w11VQXESyIyOiujAqysMhgeoNAGNHeXeglYtUle60w4Ed+eXh9BNjt/00/wC+sdTqX2m6bqcam8s7e5GMozICR7qeo+orL0CRtPun8O3RLxqhexd+fMg6FD6smQPdSp9aVrS70AmXS4nutMzmSxXl4fUw+3+x/wB846EAm/sWe350vWL22HaKZvtEf5P8w/BhR9q8QWn/AB86bb36D/lpZy7HP/bOQ4/8fNaWn3lrqFol1ZzLNC/Rl9e4I7EdweRU9AGTF4i0oyLFczPYzHgR3kZhJPoC3B/AmtVWDKGUgg9CKSaOOaJopo0kjYYZWGQR7islvDunxktp7XGmOTnNnKUXPunKH8VoA2KKx/K8RWn+qubPU4/7s6GCT/vpcqf++RSf28LfjVNNv7A93Mfmxf8AfcecD64oA2aKr2N9Z30Xm2V3Bcp/eikDD9KsUAFFFFABRRRQAUUUUAFFFFABRRRQAUUUUAFFFZmpa3a2dwLSNZbu9YZW2t13yY9T2Ue7ECgDTpkkkcaF5HVFHUscCscW/iDUBuuruLSYj/yytgJZse8jDaPwU/WpIvDWjhhJc2pvpR/y0vHM7f8Aj5IH4ACgAm8RaBGxU6nayMOqxP5jD8FyaYPEGksNy/a2HqLOX/4mtiKOOGMRxRpGg6KowBTqAMU+ItHT/WSXEfu9pKB/6DVi01vRbp/Lt9Ts3k/uCVQ35HmtKoLyys7yPy7y0guE/uyxhh+tAE4IxxRWMfDlnD82mT3elvnP+jSkJ+MbZT9Ka1xr2m83NvHqtuOstsuyYD1MZOG/4CQfQUAbdFVNM1Ky1KEy2c6yBTtdeQyN6Mp5U+xFW6ACiiigAooooAKKKKACiiigAoorMvtcsba4NrG0l5eD/l2tl8yQf72OF+rECgDTqnqWp2GmqpvbpIi5widXc+iqOWP0FUfK17Uc+fMmkW5/ggIlnI93I2r+Ab61c03SNP092lt7cee/+snkYvK/1dsk/nQBT+163qIxY2a6dAf+W94MyEf7MQPH/AiPpUlroNms63V68upXanImuju2H/YX7qfgBWtRQAUUUUAFFFNlkjhiaWWRY40BZmY4CgdST2oAdWBLd3OvSva6XK9vpyMUuL5eGkI6pCf0L9ugyeQ0/aPE3BEltohyCDlZL0fzWL9W9h134o44YkiiRY40UKqqMBQOgAoAjsbS2sbSO0tIVhgjGEReg/z61NRRQAGm7eadRQBmeJJ76DRrh9MaEXu0eSJWAVmyOMnjJ6DPGSK5i38bukcVvHp9/f3rSzLLbuqxyw+UU3p8uVcjeCCOCO9djf2sV1CYZ4kljOMqwyDjkVlNoWnFIo/7PttsLmSIeWPkY9SPc9/WgDnG8VXWmzyXd7czT2lv/aLSRhVyyxSII+3YMRn863tK8SXd5qNvYSaNLbTSJJI/mSjCojqpZePmB3gjp3qVdC09XLiwt9x35Pljnf8Af/Pv61a07SbGzeN7ezhiaJDGhVcFVJyVHtkDigDUpGXNKOlFACAYpaKKACiiigAooooAKKKKACiiigAooooAKKKKACggelFFADdi+lHlr6U6igBAi+lLiiigAooooAKKKKACiiigAooooAKKKKACiiigAooooAKKKKACiiigAooooAKKKKACiiigAooooAKzPEOpNYWirbost7cP5NrEejyHuf8AZABYn0BrSdgqkngDrWBocUuoXz67dxuhkUx2UTjBihz94jszkAn0AUdjQBe0LTk06xWASNLIWMk0zfelkblnP1P5DA7VpUijApaACkYZFLRQBka9p7XtqvkSCG8gcTWsxH3JB0z/ALJBII7gmrGhaiup6es/lmGZWMc8LHmKReGU/wBD3BB71dkXIrA1BJNL1ZdYt43aCfbDfxoCTjokoA7r0Pqp/wBkUAWdQ0ueG7fU9FdIbxuZoX4husf3sfdb0cc+uRxVnR9Vg1JXQI9vdQkC4tpeJIj7+oPZhwe1X6ztY0mK/aO4jla1voQfIuox8yZ6gjoynup4/HBoA0aKyNM1aX7WNM1aJLXUMHyyp/dXIH8UZP6qeR7jmtegAooooAzr7RNKvJfOmsoxP/z2jzHKP+Brhv1qv/ZmqWvOn61K6/8APK+jEy/gw2uPxJrZooAxv7S1a14v9FeVe8tjIJR+KttYfQBqsWWuaTdzCCO8RLj/AJ4TAxS5/wBxsN+laNQXtnaXsXk3lrBcR/3ZYww/I0AT0VjDQI7fnS7++08joiS+ZH/3w+QPwxR5niOz/wBZDZapGO8TGCT/AL5bKn/voUAbNFY48RWER26jHc6Y+cf6XEVT/v4Mp/49WrBNFPEssMiSxsMqyMCD+IoAfRRRQAUUUUAFIxwKU9K57W5ZtU1FNBtJXiVk829mQ4aOEnAUHszkEA9gGPXFABLeXmuXD2ukTG3so2KXF+ACSR1SLPBI6FjwOgyemtpWm2Wl25hs4QgY7nYks8jd2Zjyx9zU9rbw2ttHbW8SRQxKFRFGAoHQCpKACiiigAooooAKKKKACiiigDL1bRobyYXlvK9lqKDCXUQG7H91x0dfY/hg80zSNUme6Ol6pEltqKKWAU/u50H8cZPb1B5Xv2J16oa5pkeqWgj8xoLiJvMtrhPvQyDow9fQjoQSKAL9FZnh7UZL60dbqMRXtu5huoh0WQdx/skEMPYitOgAooooAKKgv720sLc3F7cxW8Q6vI4UfTnvWZ/amo3/AMuj6cyxH/l7vQY0+qp99vx2j3oA2XZUUszBVAySTgAVjvr8dwxi0W1l1R84MkZ2wKfeU8H/AIDuPtQmgR3DCXWrqTVHByI5BtgX6RDg/wDAtx962FVVUKqhVAwABgCgDG/svUb/ACdY1FljP/LrZExJj0Z/vt+BUe1adjZ2lhbi3sraG3iHRI0Cj68VPRQAUUUUAFFFFABRRVTVdQtdNtvPunIBYJGijc8jnoqjqSfSgCW+u7axtXuryZIYYxlnY4A/+v7VixWlzr0q3WqwvBpyndBYOPmlIPDzD9QnbqcngS6fp91fXceqa2oWRDutrIMGS2/2iejSe/QdB3J26ACiiigAooooAKKKKACjAoooAMCiiigAooooAKKKKACiiigAooooAKKKKACiiigAooooAKKKKACiiigAooooAKKKKACiiigAooooAKKKKACiiigAooooAKKKKACiiigAooooAKKKKACiiigAooooAKKKKACiiigBCM0m3HNOoPSgDjvGniPU9J1aKz0+FpzJp9xcqiWzTMZI2QKCARhTuOT9Ks6b4xtbq1tG8rzZJ/syFoWBjLzIWG0nqAVIq7q+h2OoXa3VzAzzJG0SsJXXCNjcvBHBwM/QVTbw7pytE8NlDDJAqLCUBCpszs+UEA7cnH1IoAiPjmxNlFcx2V1I0rLEsS7d/mnfmM5OAwEbE/h6itTQ9ej1e4ljt7K6jSIIXkmAXBZFcKVzuBw3PHBFZ1r4ctBZPb3UUc7S3Ju5ZFTy8zE/fXByp9MHPvWzpun29pLNNDGVknKtKxYncQAoJyfQAUAaFNK85p1FAAKKKKAK2p2FrqVo1reRCSMkMOcMrDoykcgjsRzWVHf3eiyra61IZrJiFh1EjGPRZuyn/b+6e+D13qbIiSRtHIiujAqysMgg9iKAHUVz/k3fh35rNJbzSM/NbjLS2o9Y+7J/sdR/Dn7tbVldW97ax3VpMk0MgyjocgigCaiiigAooooAKKKKAAgEYIyKyZvDuktK00Fu1lOeTLaOYWJ9TtwD+INa1FAGN9j1605tNUhvk/553sW1v+/keP1U0HWbm2/5CejXkA7y24+0R/8AjvzD8VFbNFAFPT9U07UM/Yr2Cdh95VcblPoV6g/WrlU9R0rTdRwb2xgnYdHZBuX6N1H4VT/se6t+dM1q8gHaK4P2iP6fN8/5MKANK8lWOFmY4AGSfQVk+CombSTqkqkT6lIbps9Qh4jX8EC/jmsvxVea9b6JepdWFvcKbd1860m2lcqeSj9PwY11GmIsem2sa/dWFFH0AFAFimTzRQRGWeVIox1Z2AA/E0+vKv2pI/D83wn1OPWPs73ghdtNilYktOMconRmAPHBI6igD1WmQTQzx+ZDKkqZI3IwIyDgjiuXu9W8K6ss11L4h83T5tKlaSNLgrbtbh9ry7lxgg5XIYcZrmf2b73Qf+ES1LSNFmtFS11rUXjtoMARQPdymIheylcEeooA9Cn1rR7d7iObVbJJLZGknQzrujVRliwzkADk1Guv6O1jeXqahC9vZOI7l0ywjYqr4OP9l0P0YV4z4t0PUIdD1i3k8NXMM9rqWuanNqRijETW01veeXiQHcSfOjG3HGDnpU3hazuG+GvixdWPh6+W31ZLi7udTtWFrBEmn2rGXygWLMoAwu4ZPcdKAPZIta0uWGwmS8TZqMnl2hII81trPgA99qMfwpL3XNFsklkvNY0+2SGZYJWluUQJKwBVGyeGIIIB5IIrxjwDHFodx4S8OzyXUcUOsXOp2tze6dJZm7jNpcmQBSSgZfMBCLtGxfujFXbbRNd1z4XxvpelzDX/ABLNdasLyW6ktorHzmyjOVO4uIvKVFwRlcnABoA9b/trSf7TXTP7QgN60hiEIb5t4jEhXHrsYN9DVXTvFXhnUryWz0/xBpd5cxKzSRQXSO6hfvEgHPFeReGF1K4+MNpJdLPZxG9eJ7K6QPcRyjSYQWaVWKtkDsOeuecVP4WmvvBsd3oLNe6vYaJaNZ3s9ot3cLGfL3L8jNsRgpRiEDYBx3oA9o068tdR0+21CxmWe1uYlmhlXo6MAVYexBBqeuf+Gtt9j+HXhqzFxDciDSLWPzoWJjk2wqNykgZU4yOOldBQBg6gPsHiyzvFyI9RjNrMO3mIC8Z/LzB+VbwORWB44Zo9Os7iOJ5ZIr+FkRCAWO7GOcDnJp0VrreooDfXi6bAf+WFk26Qj0aUjj/gIH1oAv6lq+n6eyx3E+Z3+5BGpeV/oi5J/Kqfm69qP+ohj0i3P/LSfEs5HsgO1fxLfSr2maXYaarCytUiL8u/V3PqzHlj9TVygDMsdDsbW4F3IJLy8H/Lzct5kg/3c8L9FAFadFFABRRRQAUUUUAFFFFABRRWXrGqtbzpp9hCLrU5lLRxZwsa/wB+Q/wr+p6DNAEus6pDpyRp5b3F3OStvbR/flb+ijux4FV9J0uZbn+1NWkS41FlwoX/AFdsp6pGD+rdW9hgCXR9KWyeS7uJjd6hOB51wwxkD+FR/Cg7D8Tk81pUAFFFFABRRRQAUUUUAFFFFABRRRQAUUUUAFFFFABRRRQAUUUUAFFFFABRRRQAUUUUAFFFFABRRRQAUUUUAFFFFABRRRQAUUUUAFFFFABRRRQAUUUUAFFFFABRRRQAUUUUAFFFFABRRRQAUUUUAFFFFABRRRQAUUUUAFFFFAARSbV9KWigBAo9KWiigAooooAKKKKACiiigArFvdMubO6k1LQ9iyyHdcWbnbFcn1H9x/8Aa6HuD1G1RQBS0jU7bU4XaHfHLEds8Eo2yQt6MP69D1BIq7WZq+krdzJe2sxs9RiG2O4Vc5H9xx/GnsenUEHmm6VqzTXJ07UoRZ6koJ8vOUmUfxxt/EPUdR3HcgGrRRRQAUUUUAFFFFABRRRQAUUUUAZPiK2F1p9xbNwJomjJ9MjH9ad4SuvtvhrT52GH8lUkX+66/Kw/BgRVy9j3xmuc0O4GkeIJtNmO211FzNbMeizY+eP/AIEBuHvuoA6uiiigAooooAjuYYbm3kt7iGOaGVCkkcihldSMEEHggjtVa30nTLeC6t4LC2jhu2LXEYjG2UlAh3DoflVV+gAq7RQBh6V4R8NaVfx31ho1rDcxIY4pNpYxIeCqZzsBHGFxW4OlFFAFM6Vpp1BdQ+wW32xXMgnEYD7igQtnqTsAXPoAKztX8HeF9XvpL3UtEs7meZQszOn+uAGAHHRwBx82a3aKAEjRY41jjVURQAqqMAAdhS0UjssaM7sFVQSzE4AHrQBgeLG86/0bT15Z7r7Q3skSk5/76ZB+NbkAxGK5rQ2bV9Wn11lIhlUQ2YP/ADxBzv8A+Bnn6Ba6hRhQKAFooooAKKKKACiiigAooooAKKKwru+utWuJNP0WUxRIStzqAAIjIPKR54Z/U9F75PFAEup6ncTXb6VowSS9A/fTsMxWoPdvVvROvc4HNWtH0y30yF1jLyzStvnnkOZJn9WP8gOAOABUumWNrptotrZxCOMEseclmPJZieSSepPJqzQAUUUUAFFFFABRRRQAUUUUAFFFFABRRRQAUUUUAFFFFABRRRQAUUUUAFFFFABRRRQAUUUUAFFFFABRRRQAUUUUAFFFFABRRRQAUUUUAFFFFABRRRQAUUUUAFFFFABRRRQAUUUUAFFFFABRRRQAUUUUAFFFFABRRRQAUUUUAFFFFABRRRQAUUUUAFFFFABRRRQAUUUUAFFFFABVTVdOtdTtvIukJ2sHjkQ7XicdGVhyCPWrdFAGFb6ldaXOllrrhonIW31ADakh7LIOiP7/AHW7YPFbtMuIYbiB4LiJJYpFKujrlWB7EVhYvPDmMede6MO3LzWg/m8Y/wC+l9x0AOgoqO2nhubeO4t5UmhkUMjo2VYHuDUlABRRRQAUUUUAFFFFACMNwxWB4i0uK9tnhkDbTghlOGRgchlPYg8g10FMljDrg0Ac/wCHtdkE6aRrTql90hnxtS6A9PR8dV/EcdOjrA1rR4LuB4Z4VkjbqD69iPQ+9Z1pqGs6L+6mWTV7IdCSBcxj6niQfXDe5oA7Cis7Sdc0vVCVs7pWmUfPA4KSp9UOCPyrRoAKKKKACiiigAoorE1LxPptrK1vbM+o3Y4MFqA5U/7TfdT/AIERQBtOyohd2CqoySTgAVyGo3jeKJPslruXRQf3svQ3hH8K/wDTL1P8XQccls1rqWvSBtYZUtc5WwhYmM/9dG6yfThfY9a6Wxs1iUfKBjpQA+xgEcY4A4q1QOBRQAUUUUAFFFFABRRRQAUMQoLMQAOSTUdzPDbW8lxcSpFDGpZ3c4VQOpJrCSO48SMJbpJLbRgQY4Gysl3/ALUg6rH6J1PfjigAee48RsYrGWS30cH95do217rnlYz1Cer9/wCH1rctbeC0to7a2hSGGNdqIi4VR6AVIiqihVUKoGAAMACloAKKKKACiiigAooooAKKKKACiiigAooooAKKKKACiiigAooooAKKKKACiiigAooooAKKKKACiiigAooooAKKKKACiiigAooooAKKKKACiiigAooooAKKKKACiiigAooooAKKKKACiiigAooooAKKKKACiiigAooooAKKKKACiiigAooooAKKKKACiiigAooooAKKKKACiiigAooooAKKKKACiiigDDudOutMuJL7QkVlkYvcWDNtSU92Q9Ef9G74PNaOlala6nbma1Zsq22SN12vE3dWU8g1brL1XSTNcjUdPmFnqSLtEu3KyqP4JF/iX9R2IoA1KKzNI1YXUzWN5CbPUo1zJbschh/fRv409+o6EA1p0AFFFFABRRRQAUUUUAIyhhyKqXNksg6VcooA5jVNAtbvH2i3SUryrEfMp9Qeo/CqiWWsWIxYa1eIo6R3GLhf/Hvm/wDHq7EqD2pjQo3agDl01bxND9+HS7odv9ZCf/Z6lHiHWsfNoVtu/wBm+JH6xit5rSM9hUZsY/agDEbxBrjYEeiWa+73zf0jNRvfeKLjIE2nWin/AJ5wNIw/FmA/SugWyj9BUq2sYHSgDlG0W5vz/wATTUL6+B6o8myM/wDAEwp/HNbGn6RDbxLHDCkUa9ERQoH4CthY1XoKdQBDDAkY6VNRRQAUUUUAFFFFABRRRQAVX1K+tdOs3u7yURxJ3xkk9gAOST0AHJqLV9St9Mt1kmDySyHbDBGMyTN/dUd/5AcnAqnp2mXFxeJqutbHukybeBTmO1B9P7z46v8AgMDqAR21jdaxcR3+sRmK3jYPa2BP3T2eXsz+i9F9zyN2iigAooooAKKKKACiiigAooooAKKKKACiiigAooooAKKKKACiiigAooooAKKKKACiiigAooooAKKKKACiiigAooooAKKKKACiiigAooooAKKKKACiiigAooooAKKKKACiiigAooooAKKKKACiiigAooooAKKKKACiiigAooooAKKKKACiiigAooooAKKKKACiiigAooooAKKKKACiiigAooooAKKKKACiiigAooooApavpltqcKJPvSSNt8M0Z2yQt/eU9v5HociqNpqdzY3SadruxXdttveqNsVweyn+5J/s9D29Bt1FeW1veW0lrdQpNDIu10cZDCgCWiuf8278O4W5aa90ccCc5ea1Ho/d0/2uo75HI3opI5oklidZI3AZWU5DA9CDQA6iiigAooooAKQkDrWfrGrwaeI49klxdTEiC2iGZJT3x2AHdjgDuapR6Peap+98QTAxnkWEDEQqPR24Mh/JfbvQBNN4hszK0Gnxz6nOpwyWi71U+jOSEX8TTQ3ia6wVj07TUP8Az0LXEg+oG1R+ZrXghit4VhgiSKNBhURQqgewFPoAxv7Hv5AftPiLUCT2hSKID6fKT+ppRoMeMNqursfU3bA/pWxRQBjtoIyDHrGsRn2us/8AoQNB03WITm18QSv/ALN3bJIv/juw/rWxRQBim88QWfN3pcF7H3eymw+P9x8fox+lWdO1rT76Y28cxiugMtbzKY5R/wABbBI9xxWjVXUtOsdShEN9bRzKDlSw+ZD6qRyp9xg0AWqKwHXV9D+eNptX04feRubqEeoP/LUex+b3bpWxp95a39pHdWcyTQyDKup4P+B9u1AE9FFFABRRRQAVnaxqqWJS3hha7v5h+4tUbDN6sT/Cg7sf1OBUWrarJHc/2ZpcSXOpMoYqx/dwKf45COg9B1bt3Im0bS49PV5Xle6vZsG4upAN8h9P9lR2UcD8zQBFpGlNBcNqWozLd6lIpUygYSJP+ecY7L+pPJ7AatFFABRRRQAUUUUAFFFFABRRRQAUUUUAFFFFABRRRQAUUUUAFFFFABRRRQAUUUUAFFFFABRRRQAUUUUAFFFFABRRRQAUUUUAFFFFABRRRQAUUUUAFFFFABRRRQAUUUUAFFFFABRRRQAUUUUAFFFFABRRRQAUUUUAFFFFABRRRQAUUUUAFFFFABRRRQAUUUUAFFFFABRRRQAUUUUAFFFFABRRRQAUUUUAFFFFABRRRQAUUUUAFFFFABWDLYXWiyPdaJF51qzFp9OzgZPVoSeFbvt+6fY8neooAq6ZqFrqVqLmzk3pkqwIKsjDqrKeVI9DVqsnU9Jka7Op6VKtrqGAHJH7u4A6LIB19mHI9xkGXSNWjvne2mia0v4R++tZD8y/7Sn+JD2YfoeKANGsvX9U/s+3RYYTcXc7iK2gBwZHPv2AGST2ANaMrbUJrB8Op/aWq3euS/MiM1pZA9AinEjj3ZwR9EFAF3QtJ+w77q6lF1qU4Hn3BGOOyKP4UHYficnmtSiigAooooAKK5n4jauNG0JboeIItGkMoWMmz+1SXDYP7qOLILuewXJ46VxXgPxz42v/ABRoPh3xJpaWVzNDeSXri0nQMU2mJcugj3AMN2x3GQccUAet0V4/rXxI17SdZ1rRbi90a+nsJtOhE1hYTjy5bm5CtFIC7hcRc7yVGWA6jFegfDvVbzWvB9lqd+yNcTGXeVXaPlkZRx9AKAOgooooAKwdWs7jS7mTWtJiZwx3X1mg/wBeO8ij/noB/wB9Dg84I3qKAIbK6gvLSK6tpFlhlQOjr0YHoamrA00f2T4huNLXi0u1a7tR2RsgSoPbLKw/3jW/QAVi3+pXN3evpWiFDPGQLq6YZS2B7Ds0novbqewMct5c65O9npMzQWKMUub5erHukJ7nsX6DoMnpr6fZ22n2cdpZwrFDGMKo/Uk9ye5PWgCLSdOttMtfJtwxLHdJLI26SVu7M3c//qHFXKKKACiiigAooooAKKKKACiiigAooooAKKKKACiiigAooooAKKKKACiiigAooooAKKKKACiiigAooooAKKKKACiiigAooooAKKKKACiiigAooooAKKKKACiiigAooooAKKKKACiiigAooooAKKKKACiiigAooooAKKKKACiiigAooooAKKKKACiiigAooooAKKKKACiiigAooooAKKKKACiiigAooooAKKKKACiiigAooooAKKKKACiiigAooooAKo6vpdvqSRszPBcwndBcxHEkR9j6HuDkHuKvUUAcpqmuXWm2Vxa6uqRXiQu1tOgxDdEKSNufuvxyh/AkVueHLVbLQNPtVGBFbop9ztGT+dZ/jW2W80G+t3iSXdA+1WXILAEj8c4rU0aZbnR7K4QgrLbo4I9CoNAFuiiigAorifH95eXHjHwj4Vt7uezt9RuJ7u8khYq8kVsqsIgw5UM7x7sclVYd65/Q7PxWPGFq0kOvDUY9WnfU7ua9DadJYnzDGiRbyAdpi2gIGUgljjqAdt8QtN1LVPCl5baLHZNqZUC3a6LKqZYbiGXkHbux2zjPGa43wH4L8R6d4lF9q9zdLALaWFfJv/lBfHLKB8xGODkY561m6LPrF38HPD0Fxp+pXepXCBdP/s7U54FYbeJLqddnlrzyMtngLuNO8DyeMLfxJ4K0zxM1ysttBfwXBuHZpZ5ljjJk3biskfzHY3XHBwQaAOm1v4Z6G+gWtlolrFZ3lrJFsunkcvIguY5pfMbOZGYoTls/Mc8Vv+AdIutB8J2elXjRtPCZNxjJK/NIzDGQOxFeQ6zcTp4xm1PT9Q1Hwolmssf2SfUpGmu2k5Msiuk8SIABtXG75iSVxg2Nau7ux+DPhjS7fUden8WyaQjW6aVfvJKEAXzbp9jbZVRckFs72woyWxQB7nRXhPhe+vvF3ju+tZ9RubW3vXv47eSy1BpPLjNlpxjkjfC4OWL4xwWOc5Nem/CXXb3xJ8PNJ1bUmRr50eG5dF2q8sUjRO4HYMyE496AOpooooAwfF7LbtpWoMwT7PfKGcnAVHVkbJ9OQfwqNWuPEq7UMttonIZ+VkvR/s91j9+rdsDku8cJHPaafZyxpKtxqESlHGQwGWPHfhTW5b/6oUALBFFBCkMMaRRIoVERcKoHQAdqfRRQAUUUUAFFFFABRRRQAUUUUAFFFFABRRRQAUUUUAFFFFABRRRQAUUUUAFFFFABRRRQAUUUUAFFFFABRRRQAUUUUAFFFFABRRRQAUUUUAFFFFABRRRQAUUUUAFFFFABRRRQAUUUUAFFFFABRRRQAUUUUAFFFFABRRRQAUUUUAFFFFABRRRQAUUUUAFFFFABRRRQAUUUUAFFFFABRRRQAUUUUAFFFFABRRRQAUUUUAFFFFABRRRQAUUUUAFFFFABRRRQAUUUUAU9RTdGTWR4HnEMFxochxJYP+6B/igYkxkew5T/AIDXQTLuQiuV121u7W9h1XTVBvLbICE4E8Z+9GT2zgEHsQPegDraKp6NqVrq1gl5aMShJVlYYeNh1Vh2YelXKAOf8XeHX1m70fUrO8+xalpF4Li3mKblZGBSWJ1yMq6Ej2IU9qhm8KzR65qWq6V4gv8ATX1N45bqNIopFZ0jWMMN6kj5VUYBxxXTUUAYWt+HF1jwr/YV7qNzu3ROLuNESQPHIsittC7eqjjGMU/TNI1O21BLq88RXWoIqsBFLbQKOe+VQEfnW1RQB594g+Gv9q6/qGrHxFegXrq/kTxiZYcIq7I+RtT5c49Sx712eiaZDpmn2tqqws9vbpb+ZHAseUXoAF4A9AOBV6igDj9T8EJ/at7ruh6hJp+sXC3BjlkQSxRyyxQRb9nGdq26EDPXOa3PCeh2Xhrw1p+g6f5htbGBYUaRtzvjqzHuxOST6k1qUUAFFFYvibWHslSw09Vl1S5U+Sh5WJehlf0UfqeB7AFO6k/tPxcqx4a30tCpPYzyAZH/AAFP/RldJENqCsfw3pqWFmkKsznJZ5H+9I5OWY+5JJraoAKKKKACiiigAooooAKKKKACiiigAooooAKKKKACiiigAooooAKKKKACiiigAooooAKKKKACiiigAooooAKKKKACiiigAooooAKKKKACiiigAooooAKKKKACiiigAooooAKKKKACiiigAooooAKKKKACiiigAooooAKKKKACiiigAooooAKKKKACiiigAooooAKKKKACiiigAooooAKKKKACiiigAooooAKKKKACiiigAooooAKKKKACiiigAooooAKKKKACiiigAqteW4kQ8VZooA469sLyxvzqWkyrDdEASo+fKuFHQOB0Pow5HuOK19E8RWeoSi0nVrHUMc2sxGW90bo49x+IFak9usg6Vh6votvdxGK4gSVM5AYdD6j0PuKAOiorjYRr2l4Wyv8A7VCOkF8C+B6CQfMPx3Vdh8VSRYXUtFvYD3e3xcJ/4783/jtAHS0ViReLPDz8NqkMB7i4Bix/32BVpNd0N1DJrOnMvqLlCP50AaNFZkviDQYcebrempnpuukGf1qrL4t0JSVhupbph/DbW7y5/FRigDdoJABJOAOprl5fEeqXPy6bopiB6S3soXHvsTcT9CRVZ9LvtVIOtXsl4mf+PdR5cH4oOW/4ETQBb1HxK1y7Wfh1EupclXvG5t4T7H/lo3svHqRT9B0cW5eaSSS4uZm3TzynLyN7+g9AOB2rQsdOjiRVVQqqMAAYAFaKKFHAoAI1CrgU6iigAooooAKKKKACiiigAooooAKKKKACiiigAooooAKKKKACiiigAooooAKKKKACiiigAooooAKKKKACiiigAooooAKKKKACiiigAooooAKKKKACiiigAooooAKKKKACiiigAooooAKKKKACiiigAooooAKKKKACiiigAooooAKKKKACiiigAooooAKKKKACiiigAooooAKKKKACiiigAooooAKKKKACiiigAooooAKKKKACiiigAooooAKKKKACiiigAooooAKKKKACiiigApCoPUUtFAEEttG/YVVl05G7CtGigDFk0sHtmqzaHbsSWt4mPugro6MCgDnotFhQ/LDGv0UCrcemrjpWtiigClFYovYVaSJF6Cn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 descr="U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535" y="1225486"/>
            <a:ext cx="10607828" cy="54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5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g;base64,%20/9j/4AAQSkZJRgABAQEAYABgAAD/2wBDAAUDBAQEAwUEBAQFBQUGBwwIBwcHBw8LCwkMEQ8SEhEPERETFhwXExQaFRERGCEYGh0dHx8fExciJCIeJBweHx7/2wBDAQUFBQcGBw4ICA4eFBEUHh4eHh4eHh4eHh4eHh4eHh4eHh4eHh4eHh4eHh4eHh4eHh4eHh4eHh4eHh4eHh4eHh7/wAARCAIFA5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QkDrWJJrc19K1voFst6VJV7l2220ZHUburkei59yKANzNZl54g0e1l8mS/iab/nlFmST/vlcn9KrjQWuxu1vUJ78nrChMMA9tinLD/eLVq2dnaWUPk2drDbx/wByJAo/IUAZo1x5M/ZdF1af0JgEQP8A38ZaUalqxGR4duh7Ncwg/oxrXooAyDqmqJ97w3esPWOeA4/NxTT4ggjz9s0/VLUDqz2jOv5puFbNFAFLTtV03UAfsN9b3BHVY5AWH1HUVdqlqOk6ZqODe2MEzj7shXDr9GHI/A1RbTtW0/5tK1E3MY/5db9iwx6LKPmX/gW6gDborL03WoLm5+w3MUljf43fZp8AsB1KEcOPcH64rUoAKKKKACiiigAooooAKKKKACiiigAooooAKKKKACiiigAooooAKKKKACiiigAJwKx/7Yupbq6hs9HnuUtpfKaQTRqC20NwCc/xCtK6bbGawdDuLiGy164tbRry4S9cxwK4QyN5UeF3NwPqaAL39o6t/wBC/P8A+BMX/wAVR/aOrf8AQvz/APgTF/8AFVm/CzxNeeLvBNrrmoWMNhdST3EMtvDKZERop5IuGIBP3M9B1rmB491eHxjJpV5qXheGzi1waaxYsspjNss4bmTG75tnTGRn2oA7n+0dW/6F+f8A8CYv/iqP7R1b/oX5/wDwJi/+KritM8d69rFlodrpNlbpqV8bvz5dRtpoYQINufLGAXB3rhgSvB61U8M/E6+1rxV4f0spY2/9prDM9uCWlWN7OaViDnkCSNRnHQ4oA9A/tHVv+hfn/wDAmL/4qj+0dW/6F+f/AMCYv/iq5GTxf4itfFWraBcNoV1JYaJNqUzWm8PbNnECOrMc78Oe2AnuK6fwTr0OueCdL143ME5nsopp3g+ZQ5QFwAM9DnigCf8AtHVv+hfn/wDAmL/4qj+0dW/6F+f/AMCYv/iq82bxd8Qo9f02S3t57rw405+3383hieIrEOcRRLKZix/vtGEHXnpXV+KfFl1Y+LrfQre+0XTI5NON4bnUywEh8zZsUbl5HU8nqOKAN7+0dW/6F+f/AMCYv/iqP7R1b/oX5/8AwJi/+Kqvo19qOo6FcyWuraDqF6GKxS2u5rdTgYDgOTnr0I6iuK1b4kahpL3+lanNo6arDqllZ2rQ79l0JZIhKFVjncgcgnPXtxQB3v8AaOrf9C/P/wCBMX/xVH9o6t/0L8//AIExf/FVxWv/ABCv7HxdPo+ny6LqiJ9oWSK3EpnszHbvJulP3MblCkZB+cVJ8PPiH/bvhHxD4kvbqxe00tI5PMt/uKPsMM8gPJzh3cfTAoA7H+0dW/6F+f8A8CYv/iqP7R1b/oX5/wDwJi/+KrnYPGF3eaH4B1O1+ylfEU8K3OzLKqvaSykIc8YdAOc96j8T/ECSz1+Kx8P6Y+t2lhN/xUNzbAuNPi6AAL/rJQxDFFyQisSOmQDpv7R1b/oX5/8AwJi/+Ko/tHVv+hfn/wDAmL/4quP8cfEC4t5PDq+EpbG/ttZiuZlvVjFxHsiCdAJYxyX5O7jbjHo3TvHmo3/j/T9EihiWxlujA8jRYMwFpJLvjIYgoXQYPpkUAdl/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Yj6+1tewW2p6bcWQnDFJWdHQbcZ3bSdo5HJ4rbByOKx9UVW8UaSrKGUwXIII4IxHSkSaKcjc+mfmbb/FP/Qfp0ANeikRldQykFSMgjoRS0AFFFFABRRRQAUUUUAFFFFABRRRQAUUUUAFFFFABRRRQAUUUUAFFFFABRRRQAUUUUAFFFFABRRRQAUUUUAFFFFABRRRQAUUUUAFFFFABRRRQAVHcTRwRPLK6oiKWZmOAoHUk09jgZrnL1P7e1s6Y3OnWe2S8HaaQ8pEfYDDMP8AdHc0AEUVx4nxNcGS30U/6uHlXvB/efusZ7L1bqeOD0UMccMSQwxpHGgCqiDAUDsAOlOooAKKKKACiiigAooooAKKKKAKmq6dZ6nbfZ7yEOoO5GBw8bdmVhypHqKzbK9u9LvYtL1iXzkmO20vSAPNP/POTHAkx0PRu2DxW7VbU7G31KwlsruPfDKuGGcEehB7EHBB7EUAWaKxvDd5cET6ZqD776yYI79POQ8pL/wIdf8AaDVs0AFFFFABRRRQAUUUUAFFFFABRRRQAUUUUAFFFFABRRRQAUUUUAFFFFAEF7/qj9KwNBjvJrDXI7C6jtbpr5xFNJF5qo3lx8lcjP0yK373/VH6VzemXF/aaP4hudL07+0r6O8cwWvnLEJX8uPALtwo9T6dj0oArfDzwfrfhPQRo58TQ3sC3jXCMNOEbASTPLMh+c53FyAeNo9aJ9M1rT/E2o3Fr4c0bUtOuPKe0VTHbyQOAfM3HYSxLYIOeP52/AniHVtYvtc03WLGxhutJuUgaWxuGlgkLRq+AWVSGXcAw+nrgcf4o+KGqaZeeKIYLO3/AOJXp1zPDFIbcvG8UZctIy3RLLxkqsYYBlzigDrIfBthfaLpMV3DfaXc6csiwG01BxJEHPzr5i43A4B6dhWNb/D2bTfGGlXmlmGLSrKWMInmMZYokspoByc5O6RT19Sakn+IUdr8LPEvjf7TZXMGmm7NrJGcxSCPiMZB5y2Bwa19Z8SXFv4h8LW9o8E1lqsVzLKy871SASIUb0JP5UAVr34d+H49HddNsSupxRXBhvHuH8+WSZCrmWTO6QMcZDZHyrx8oxr6LoMY8B6d4c1eJZVi0+G1uUSRgCURQcMMHGR14rz3SvipqNx4MTxRezaPbWzvYO6C3uE+zRTzor75JAFfarHleMjPSuu8H6zr/iXwBo2uafc6WLm8QyyPNC7RsmTtKhWHbHegDJT4U6D/AMJlLeNYN/Yx09I0g+3z5FwJGLPjf/dKjOe1W/GPgG98QaLP4fj1uztNGeAQQwPpgnlhQADiRnyTx1IrT8PazrreMr/w5rMFjJ5FhBeR3Vorop8x5EMZVieR5ec579Kf4r8UxaJ4p8K6I0lsja5eTQfvSQdqQPJ8vuWCDn1x1IoAbpvhvWYbC8sbjxDFFDcJtV9N01LSSJsjLA5cZIGOmRnIOQKj8TeFFfwXD4f0GGOFIr21nAkkJyEuUlkZmOSzHaxyckk8nmq9r4tuJ9V8aaRbSafdavpEv/Ev09p1ieVTawyJvJPAaWQruxgZ9q5Dwl8Rdf1LUfC+yY3ya0xa5hn0o2ccESIfNeOYuQxRto2/NuB4I60AdpqngaCWDVV07VtUsxfvNO1qlxtgM0i4ZmAXdgnkjOOvFY/hL4dyW+lX2k67MGtJL2yuPLtpMJcrBZwRbJARnYZIi23uAM8Eiui+I/iKfw14bfULaJGlLrGjv5ZRCemVeWLfnoFVs5I4NcZp3xPurzxRpGjvJYQPfwWMsaF42e48yW5SZoxHLINuIVIG4lcnNAHS3/gtLfUtFk0QeVaW2vNqlxA8p2RBreZGES/wgvIGK9MljVlNF8YR7hD4t06JCxbauiAck5P/AC16+9Z3xd8Wy+G7XT47PVrKymmuAbkNJCbhbfa3zxxyuob5wgJ5wCeKyPhd4+fXvEtxp8viC0vrR7ZWtjcG1inabccqiRStvXaMk44x19ADa8Y+Gdc1HwDdaas2manqwlWS3kayjhVV8xTIqBxIqOU3gPg4LA1g+CvCvii18a6ZqF1YT2lhapL5323UILonMZSMRCOJShGTznG3I5zTtY8fa9pV9r1s0+naxFpmlzzzXGmaZORaXQGYoZMSSAkgMzD5doC5xuFdzBql23giHV9sEl7JpyzqjOER5TGCFyTwCxx170AbdFeXeG/GOpXM2nf2prN7FLL5f2mA+HnjjRjjcvmFiAoORuyfWn/Ffxvq3hvWLeKyaS3sXtVla7ktt1uzM+0KJAG+bpwcfeXGc0AenUVzHwx1XWNZ8Li+1trc3JuJVXyoZI/3Yb5dwdQd2OuBj0rE8R+Ltc07x1Z6Lpc9hravKZL6wtLB2uLG1CkmSSTztoYttCqUBbJwMAmgD0KivMX+IupxfDp9Yh0577XbjU7y10/TI4D50qw3MiHKA5ykSFm5AyOvIotfiPPqXxHsNF0oR3GkXdxEEu0hJRo2tJpSpYnh96DjGQAQeaAPTqK4jx94qm0XxHp2ltrOlaFaXNnPcNfahHuRpEaMLEuXQZIdm6k8dKi8BeLdY13VNJh1CCG3F54bh1OWJYypWZ5Npxk5C47H86AO8orzj4u+NdW8LzwRaFeaXc3jhCdNksJriVYy4D3EjRyDyoVU5LFD04yTiq8fxInk07xlq00E1lYaSto1kXiikdkmjUiT5ZdjIxYEEuoC8nFAHp9FeNQ/E7xM1hbskGlXZk1u2tHnt2EvlW0s0KBpPIeaJGbfIBulXgA47V63qo1JrNhpUlpHc5GDcozJjvwpB/WgC1RXnmjeM9avzoDTQWaRX2u3Vg00KsY7mCKKYrLGCcqC0fqcgZHBFT2fj5bPUNWtNcs70+TfOtlJZ2TzRyW+1SjbkyCcls9OnSgDvKKq6Vf2+p2EV7asxilUMA6lWX2ZTyD7HmrVABRRRQBkaj/yNWkf9cbn/wBp1rmqGqaYt9Pb3C3dzazW+8I8BXOGxkHcpHYVB/ZF1/0MGrf+Qf8A43QAPHJo7GW3VpNOJzJEoyYP9pR3X1Xt29K1IZEmiWSN1dGAKspyCPUVl/2Rdf8AQwat/wCQf/jdVfDETWWo6rYfaZ54450ZDLtyu5AxA2gADOT070AdBRRRQAUUUUAFFFFABRRRQAUUUUAFFFFABRRRQAUUUUAFFFFABRRRQAUUUUAFFFFABRRRQAUUUUAFFFFABRRRQAUUUUAFFFFABRRRQAUUVFeXVtZ27XF3cRQQr955HCqPxNAEWpXCW9rJNIcJGpZj6ADJqj4Mt3h8P280wxcXmbqf/fk+bH4AhfoBXM+O/FBk0uW00vTbi7N1DIFmk/dRhAvzuM/MygdwMHIGea7fTtv9n22zG3ylxj0wKAJ6KKKACuauvGVhZ+JbPQb3T9VtZr65a2tJpLf9zM6oznawJONqsc4xxXS14t4jl0u0+IurL4mn0XUJ4oVW2fxLeCKFYZfmKW0IjK7RsVWc5ZiME4GKAPRT420OPwcviu5llttNacQAyKNxcz+QowCerkAfUU9vGGkDxYvhkeeb83AtyAo2hjbmfOc5xsHXHU4rifBnhfS/Enwj0JTocdxbW4uWttJvbgpZyM0rgSMVjJKhSzRnbwGU4zgippHhe80H4l+Hb/VdMge4vLl447yPUmu518uxkQLIzwIxQquc7id2OtAHf2fjLSLjXo9EeDVLS8m83yBd6fLCk/ljLhHZQrYHPB6c07TvGGlX1p4duYkuVXxASLMOgyMRNKd/PHyoemeaq6Ro+q3niGXxP4iWCGeKB7bTbGF/MW1jYgu7PwGkfamcDChQATkk+Wa7pklx8IPA4up9sMkMMCxXdtb/AGW2l2OfOlklhkaPj5BgclgOM0Ae/UV4n8CNMitfFWox2WpW832aCNribSobaSxuQ24LGZkgjYSKRuKDsVOTnFe2UAFFFFAGFrg+yeItK1FeBOWspvcMC6H8GUj/AIGa3FOVBrA8eNJHpVrJBEs0630BijZ9u9t3TPatHQ9St9StWkh3pJG2yaGQbZIn7qw7H9D1HFAF+iiigAooooAKKKKACiiigAooooAKKKKACiiigAooooAKKKKACiiigCC9/wBUfpXKxaff6t4b8TaZperSaPeXN1JFFfRx73gJjjG5Rkc4zjkYPNdVe/6o/Sub0y41C00fxBcaVp66hfJeuYLZphEJH8uPALnhR6nnjsaAGeD/AAvrXh7Ro9Lj12w+zwzRPGLbSvK+QMTKrZkYs0meXJyDk8k1k+LPhjBqem6zFZ6pdh7uO9ks7Wdl+zW91dRukkuVTec+Y3BJA3HA6Vf+F3jS48Wya3bzx6bMNLuUgF/plw01pcMybmVGYA7kPDDkDI56gY3jP4g61oOpeJbFtNjiey0K61WxZwjjbCAN8u2TIVmPyjapODzwaAN7T/BkcyqutSNLDBq8uoxW0b/upWJzGZBjLbT8wGcbgDzgVEvgmOw13w22lZGk6ZJes8M0xYxLNHhY489EBzhc/KOBwAK5/U/iNqQ0bTrzSzaXS6hrtxYJPHGrqsUcUsgIDSIpOY8ZLjv1PFbmneLLy51XwlaR3VncpqZu1vWjVMq8Ue4L8kjhSMjI3NQBFc/DpbbRrLTdJ1jU2t7O6s3gt7y6LwwwwTRvsVQOoVMDOfrVrwt4c8T6V4W0zTIdctLF7aEpKn2PzwWLschiy9iOMUo1zxNZ+N7XQr7+ybyG6tbi6Y2sUkclrHHtCM+5mDbmbbjjkEjoRWbZeN9WHhzwXrFzbJPDqUPmat9niLPEGhZkZUByAZABnB/rQBuaF4b1ix8WXev33iKO+N3bxW8sIsBGNsfmFNp3kjmRieueOlP1vwTomt39/faqLi5mu4I4I2Mu02ixsHUwkYKN5gD7uu5V5wABd0DxLputTSQ2q3UToAcXEDRFv93d16dq4j4hfEPVdE+ISeF7G88I6dF/ZKagbnXb14BIWlePYm3rjbn8aANyTwhLc2ni63vIdOu/7Uu1ubD7ZCJ41dbSGJHkQjkh4ycDt9a4Hwz8I5rfWNJkuvDelRxwPnUnunt7mGdNhDCKNYEKktgg5TGOQ3Su1uviVo+h6TFJ4guEurmLS21S/m0aCW5tYLYbsS7wM7DtYDucE9ATVLVfiPdWlv4gjW1thcW2n22raXI27ZLZTts3yLnIaNg24ZAxtORk4AOy8UeH4NcsbWD7VcWM1ncJc2lxbbd8MiggEBgVIwzDBBGDXIW3w6n0zxJbXunXSy2iG0aQ3D/vpJEuLqaaRsKFyzXIIAwOvAGKj1bx3Np2mQzWPiLRfE1y+qWlu0GlRqZBFJIFcAeawLEEYJIxW14g1LUpr1TpfjTw9o8YjAltb60E0qSd8kTpjsMY7daAJPihpOuavo9pb6FHC0i3StOWu5bdxFtb7jRsuTu28McYz3xWL8JfB+q+Gp7qG8jmt9ONskNvZi8aaCPBOSquzMpIOOCBgdM81V0n4gavdeG41hutC1DV38Rvoqzwk+SFEkirM8auzDKxthd3PXOKst461PTtdtdL1+bSrfy9e/s26uIlZY5Eawa5TaGJKtuKr1Oce9AElloniXSdH1fwxa+GNEutDuJrhLVYdQ+ybLaQYEexYDhgCecknrmuvk0i3uPDEejzWdoY1tljSG4jFxEjKoC5DY3gED0zjtXl/j/4q+IPDuva3p1lolxfpp1hc3Ujx6azi2CxsYWdklOVZl6FUO0E9q1Lrxzr0elW12t3otsZvEcmlO13E20R78Kww68jBznrkdKAMLQ/hnrcN7pZudF0wXMU0Z1K7nnhntrmMEeYEt/IGCwyABs25By2Oe08SfCvwnrt811PaLb7wu+OG3g2MV6MQ0bc8D8hWf4S+IVxqEuirdz2V8b6G8M39l28kqQyRPGEVypfyxtYklsDkdO+fbfEjxBBZabeaxDo0FvqdlY6lHJD5gFvBNdwRSJJuPzEJPkMMDK9KANvwt4P1bw5YXMOjnT7a4fWEb7Q0Kb5tPDqSj7VA37S4Bx6VW8SeHfEVv4uvb/RdL+1abeRRt5VprDaaUnBfzHcIn71mynzE5G3FVbjx3rsHwasfHz32gwJ9ga4uFuoZMTSE4jSMq4wWOFGc8kVvaR4suv+E2bQdbksbKU6FaXwhD/8t3aYTAMfvKuxcfn3oAs+C9A1G38Fxadrkpivy9wxltp90sKSTM6qJcAswUqGfGWIJOetVn8Gz2fijRtV02/u50huXe/F5P5m9DA6KVyPvBmXkEHGfpXNaR4s8TTx20mq6y9ldOR9otI/DzSRxNnlBKJSGA6b+h610fjDxTYwXyWtp440vR5Yl/fRzWn2gtuAKkHcuOD79aANjx1Bq11oTWmjW7y3EzhGK3CQhEIOSWdH47cKTzxXLfCfw7408N6rqFv4h/s+50+bBsntpw7W4HVWLRq7Fic/3RjpzV74Y+K5ddv9c0261ix1RrG5VbW4t7doPOhMUbFtpJBAdmXIP8PtXc0Acl4/0bWb1rK40LGwTltSt4bxrKa8j2MEAnQFhtJB28Z/vDHLPh3oGq6Ta6xLqscKSX9wHgga5NzJFEsaoqSTlQ0nIbGc7QcZNdhRQB4voPgXxnHf6VJqSy28cF3DcXCWeszvEdjhioWWRgyEjoVyR6HkereJNHj13TTp095eW1u7jzxay+W0yd4y2MhW77SD7itKigDmda8OmS/8KDS4La3sdGu2doR8oWL7NLEqoAMcF149K4DxN8NtQm13U57fQbC6gmkDaa1pcQ2UdquwDbJGYW3ncGJYl85HyivZaKAMjwbpUmi+GbGwuItPS8SFPtbWNusMMk20b3VAABk+1a9FFABRRRQAUUUUAFYOmf8AIzaz/wBdIf8A0UK3qwdM/wCRm1n/AK6Q/wDooUAb1FFFABRRRQAUUUUAFFFFABRRRQAUUUUAFFFFABRRRQAUUyeWOGJpJGCIoLMxOAAO9YNqdS8QILoXM2m6Y/MKxACedezsSPkU9gBnHJI6UAdDRWR/wjmm4+WTUFf/AJ6DUJ92frvqtPNqHh8ia7un1DSs4klkUedbD+8xAAdPU4BHXkZwAdBRSKQwBByKWgAooooAKKKKACiiigAooooAKKKKACiiigAoorJuNfs/Oa20+ObU7lTho7UBgh9GckKv4nPtQBrVR1LVtP09ljurgCZ/9XCgLyv/ALqLlj+VU/smt6hzfXq6dAf+WFkcyEf7UrD/ANBA+tXtN0vT9ND/AGO1SJn5kk+87n1Zjy34mgCj5+vajxa2yaVbn/lrcgSTEe0YOF/4ET/u1Be2Wl6PD/al+J9TvQwWFpyJJHkboka8KpJ/uge/et27uIbW2kubmVYoYlLu7HAUDqax9Ht59Svl13UI2jwCLC2ccwxnq7DtIw/75HHrQBVGkyG1ubnVCsl9fJtnKnKxpg4iT/ZGevc5NXfBd01z4btFlP7+2X7NOPR4/lP54z9CK07uPfGa5aG4/sDxA00p26dqDKszHpDP0Vz6BhhSfUL6mgDr6KKKACmvGj/fRW+ozTqKAAcCiiigAoIBG0gY9KKKAERVRQqKFUdABgUtFFABRRUGoXlvp9lNe3coighUs7HsP8fagDF8Syfadc0jTV52SNeS+yoCq/mzD/vk1a1HSXndNQ0+YWmpxrtWUrlZFzny5B/Ev6jqPeh4bhuLq5uNYvozHc3hBEbdYYh9yP6jJJ92NdMBgYoAzdG1Vb5pLa4hNpqEIHn2ztkrnoyn+JD2Yfjg5FaVUNY0uHUVjkEj293AS1vcx/fiP9VPdTwar6TqkzXX9l6tGlvqKglSv+ruVHV4yf1U8j3GCQDXooooAKKKKACiiigAooooAKKKKACiiigAooooAKKKKACiiigCC9/1R+lcxZ6dcatofiDT7XVLvSria+YRXlrt8yFgkZBG4EHpyCORkV097/qj9KyPB/8AzFv+wg3/AKLjoAyvCfgu+0PUdU1eTXluNT1We2a7kislhhMUIICLEGIDMGOXyT07AAVPGXwx0TWNG1drKEx69e29zGupSzv5jGaNk2SMDlohkYjOVG0YGRXYa9cx2mlTyzWd5eRkbGhtYy8jBuDgDnvXk+qX2jjULa38M+FvF0OqWF/ZzXeyGYNFbl9zZDPhgyoy7ecgmgDr7vwrqkngjX9Jg/s8X93dT3Fm08QljUscqSGUgH3wcE5welUfBXhjXbPxPZ311aCx02zt5lEFzfi9dpn2gNEdi+UAoYHBwQwG0YzXI/FjxJrlh4tl1bS7jxRY2K2dvaXEUVpLHGsvmvsfJtplbcZQuRt5Xv2msda8SQ+B7XQri61221fWtfjtJr+8tZYZIIZ3dmETtGgZ1jjKghVALA4oA9S0Tw5aaQt9PHNcXmoX3NzeXT7pZcZ2rwAFRcnCqABk8ZJJ4jUfAeqt4A8MaWtnp9zeabDHDqKKyxyzxrGRsiuChKYchugyARlat+NbXd4psbXw3rGsv4gEsNxLapqs32eK1jI3mWMkxjeBsG4ZZmz2JGBaeIbyGy1mHULS8jvL7xdNbRRJq/2ZYNtqkmGnHRcKcADkkUAbvw/8CyWsmqrr2iaamlXMax2tlcMl5Omd3m75tikowKAIS2NpOecC3qHw7eHxRFrfhfVLPQ0j0tNNFodLSeFY1leQFRuXacua4CDVvEKeK/Dun32p/wBqPnTFvLq0v1lhjf7XdYUkY3sVCKSF5K5Nazale6b4/hv9ce60gpqVwUs45yFuojvRC0k135bIQVkIWJSCAB05AE+J3gnxXPHqH9lm91K/1zw/Jot/c2cdtBCw3SeTuSR8xBfOfLIXyMjbnaa6vwf4X1G38Z3ur38Qgt7LR7bQtPUlW8+OPLyTlQTgMzBQpOcISetcn4JuvFLaR4K8Oatcaml1I91qV2vmjz2sYY9qxnAVgGklj4OTwfmrkLWTVNGu2sZLzWNK1SSwvox/aniEDDvcE252SSyHPkfKMITkjvyAD0DRPBfiyLUNHF437+0vY7jUNRk1R54bxVJJCWrLtjJONuMeX1BOOei1HR9Zh8X6lqEWg6Pq+m3cEAgimkWJ4JVMnmscxtu3bk5z/DXNa/azL8N/DVk2p67a+MJ9It7Sxs7fUp4Ha5MShpJY0YZWNss7MDgAg9QDpWl3qcHxF8VabcWd/q1quhWHnPbzhH8zFyCEXcpDP6gjGOo4oA6CbwvYa5oa22qaPHo0wuEuEOm3OySORM7HWRApzgnt0JqnH4Hj07VtDudMmubgQatJf6hPfXTzTSk2ckCnc2c4zGMcAAV5XdHxFY2HiWytNZ0+0/tKNFtdPfxA1/LabDtMGZJwyXDliS6b04C4+Xc3afFjWob67m0PUfEl34b0G3KNeXllaXX2uSQHKosgiMcabihJBYt93jJyAa3izwfrmuXF1p+l3ll4Y0lpjcySWkKyy6nMy8i4RlC+USSGXJLgYyoqxP4e1iTwkFh0rw9a64l8Ll1RfNgmBlVptpkQmMyoCOh2kjk4zVn4c6/fatBc2ep3MN3cWpAS5isbi289P7zJKgCvnqFZh346Vxs1z8Qv+Enl0eOXUDB/wkyXAxYOQLHzlcj7T520JsDDbsz1WgDudJsr6bXYry/8NWenrFbywrJBfCQYcoWBQIuc7BznjFZI+GelWMEP9k3F600M1ksP229knWC2guopzDGGJ2giIAfRea5zRF8VXvgCCYefNp8PiK/a7jsr4w3lxZi5uRgSMU2FX2HAcZRcBh0OP4Bvtd1bxzpMH9tXF7o63966W6a5Fdy2ls1u4iWfygXDBjw7SuASoyTg0Ad94N+H9la+HPD9v4ktor+80q0aFIWkMlsjMW3OIz8pYq23cRkDIGMnM/h/wVa6R4mvTDawNoL6Pa2EFtK7SlfLlncoQ+fkAlUAZ4AxgACovhprV5H4T1WHW7m5vpPD+pXWntdCJpZriKJv3blVBLybGUHAOWBrG+KHxCgPw38RTeHW12z1OCweWCaTSLm32kEdHljCBueMmgDCPw58UCVQmmad/aYudzam10n2Ixb8/wDHn5WPucBOoP8AH3rtfF+k+K4dd0258KSNDpcNjLby2dtNFDtcvGUYLJG64AVxwAefSufbVNW8G+HNX8UXtj4wmNnZAxQa1qlq8EsjuqqP3TMVIJGWIwBms7xd408WwjxfHeJZ2V74JtLDV0msJ5DDeiTzjLDIrY+Uxx4APILBs9KAO++Hen+J7STWbvxNdyyteXSPawyTrKYY1iRCMoioMsrNhR35JNdZXhHxB+KVzpvxLa4s9VuodE8OS2sGpWcdm8kd2Z/+PhmkVCF8iNon+8OdwI6V0J8ca/8A8J6PDmh2FjN9s125tpJ7u5lZY4orSCYuoGeSHICjAyQfXIB6tRXg3hn4j+MNF8EWWo6rb6fqVreLqyWUhuJHuvNthcSp5vYqwiK4GCvHJzweO/iL4wHhqe1mtbHT7+fTNL1mxksruRdolvYYngkYjod3LDjaxGOMkA95orkvAniHWNS1nX9A1+2sI9R0aWANLYuxhmSaPepw3KsOQQSegPfFdbQAUUUUAFFFFABRRRQAUUUUAFYOmf8AIzaz/wBdIf8A0UK3qwdM/wCRm1n/AK6Q/wDooUAb1FFFABRRRQAUUUUAFFFFABRRRQAUUUUAFFFFABRRRQBznjRvNsoLJs+Xd3kFvL7o0g3D8RkfjXRjgYHArn/FlnLdWDpAwSdGWWBj0WRGDKT7ZAq/oGrW+sWXnRAxzIdlxAx+eGTurf0PccigDRpssccsTxSorxupVlYZBB6g06svxHq6aXaBYlE1/PlLS3zzI/v6KOpPYfhQBW8ESMdAghZy/wBneS3DE5JWORkU/kordrJ8M2P9n6Xb2pcyNGnzuf42PLN+JJP41rUAFFFFABRRRQAUUUUAFFFFABRVLUtW0/Tiq3Vwqyv/AKuFQXkf/dRcsfwFUvtGu6iP9EtU0qA/8tboB5iPaNTgf8Cb/gNAGrd3NvaQNcXU8cES/eeRgqj8TWV/bNzfHbounSXCH/l6uMwwfUZG5/wGD61LaaDZRzrdXZl1C7U5E9228qf9lfup/wABArVoAxf7DlvDu1y/kvQf+XaMeVbj2Kg5b/gRI9q1reGG3hWG3hjhiUYVEUKoHsBUlFABRRWDqskmtX0miWcjJaxY/tGdTjgjIhU/3iPvHsp9SMADIv8Aio78TMM6NayZiHa7lU/f941PT1YZ6AZ6GmwxxwxJDCixxooVFUYCgdABTqAA8isnWdPiuYJIpY1kjdSrowyGB6gitakZQwwaAOQ0rVpfD5Wx1aR5NNHywXrnJgHZJT/d9H/BvU9ejK6B0YMrDIIOQRWZf2CyKflBB7YrnobTUtDYnRZlWDOTZT5MJ/3COY/wyP8AZoA7WiudtfFtiMR6tDLpUvTM/MRPtIPl/PB9q34Jop4llglSWNhlXRgQR7EUAPooooAKKKKACiquo6jYadD51/eQWydjK4XPsM9aw7nxNPdfu9D095s9Lq6BiiHuFPzv+QB9aAN3U7+z02ze7vrhIIV6s3c9gB1JPYDk1zIW78Q30V3fQvb2ULb7azfqW7SSf7Xov8PU89HWWjzXF6t/qdw99dr9x3GEi9o06L9eSe5NdLa26xL0oAW1hEaCp6KKACqmq6fa6lam3ulOAdyOh2vGw6MrDlWHrVuigDEstQutPu00zW2DGQ7bW9C7Un9Ebssnt0bqO4G3UN7a297ayWt1Ck0Mgw6OMg1ix3Nz4flW31KV7jS2IWG9c5eAnosx/u9g/wCDepAOgooByMjkUUAFFFFABRRRQAUUUUAFFFFABRRRQAUUUUAFFFFAEF7/AKo/Ssjwf/zFv+wg3/ouOte9/wBUfpXG3XiWz8I+FPEniC+R5I7a+O2NeDJIyRqiA9BliBk8DqeBQB3NZtlo9taa/qWtRySmfUI4Y5VYjaoiD7ccZ/jOfwrz74AeJ77X5fF1vq3iS11u8tNXG02zAxQxyW8L+XHj/lmrtIoJ5O3J5qbxRceFf7WjuNY8J+KftV/ci2iZGlVZZdpIUBZQoyqE9hxQB0niDwXb6rq9zqUWrX1hJdwwRXUcUNvLHN5Ls8TFZo3wVLscjHb0pPEPhGfWPCx0q61+9nv4blLyx1GeKLzLaeNg0bbY1RWUEcjHILDPNcDb6leW2ieCdM8XaprHhyEWtzHfy3d/9kaSdI4ygMyvkgbnA+b5tp64rK8D69rt5408IjUp7yWGWO2mnuZZ8KXOm3BIZPfAcnGOM9aAPdLGzgtfMlS3t47i4Ie5khjC+a+ANx7ngAc54ArN0/wxpVqmqxzQrexanftfTxXSLIgkKouACMYGwdcnrXlcWrW8XijUpNL1XxH/AMI/caLdw2N3eXs1xa6jeY3N5TOx27EU7SMB9z7c7K0NC1PVNZg8H6ZJHqkEdl4YOpajBbXB82YvGsMC7kYZLfvnAz1QHrQB3N94H0O41eDU4o3tJYXtmVLcKkeIHd0G3GOTI2fwqlr/AMP7TUtb1LVrfVLmyl1SKOK8T7Nb3CuqAqNvnRsV4OMA7e+MkmvM7qPxZpngDUpL+z8Tx3DaBaxyXN9qIkhS8D5mOBKzDcdgyq+vTmtnxZrl9B4o1SO88RTWOtW15pKafp1vfsscyyPGJtsJx5ynMgJKnGO2KAPS/DfhXRfD8Niun27+bZaemnQzyyM8nkIchST78n149BWPrHgCG+m1lbfXtRsLHXGLanaRRwOsxMYjbDSRsy5VQODx2xXBfD/WI5f+EqbxVqF9p2nxWNui3Av3WR1+2XoVo2Q71ZiAoUfMdoGOlVLXWNUg0hreQeIEv18XWEtrpWp3TNcJZO6LH+8kY7lfazEFjtZihwRQB7hY6Zp9kYmtrSJJIrdLZJduZPKX7qFz8xA9z71XstFtrTxJqWuxySm41CC3hlQkbFWHzNpHGcnzGz9BWZ8RbrWl8KzWuiWpF/fo1uLp5AkOnqyHdcSNkfKgycLySAOM5HA6BrWva34h8GWNhqmlXN5pP2mHVJobn7TDdQCKNVuAqPuXec7d+drbh83UgHSS/DGB9Fl0D/hJNUXRZSwazFva/cZy5TzDFv6k85z755rrfFOiWviHQp9HvJJo4JmjZmiIDDY6uMZBHVRXivxXXxDH46uZI9c1u2ls9smi2ptzJ/akmwyNFA0UW1dpG3EgdhgkjbyfaLOKePwssd9/aF7N9lJlV3QXDkrkpmMIu7naCNo9+9AGrXNah4Ulm8R3euad4k1bSri8ghhuEt0t3RxEX2HEsTkH943Q46V4I/8Aauj2l5p8cuu6Rrh0u8jLaj4lQlXeR2hG1pJiGMW1F+QEkgBh96vTvHMG7wromnw6nrVt4uu9PjttOtrXUZoSspUAzyxo2CkZ+ZmcEcbeSQCAdxdeHYNQ8J3XhzV7y51G3u4ZIbiZwkcjq+c/6tVUHnsPrms3T/Bs1vq1rq15r95ql5p8EsOnfaIIY0g3qASRCiF+FHBOPQA4NYugT37fEjxnpN6bmTTls7LzdQ+1iLym8g7sKCCpPLblwBXL6t9oXwD471fRtY1ibw99jjg06S7vZZ2mlRj5s8byEsIzuVBg4bYWHBBIB6j4F8Ox+GPD66f9pa8upZpLq9u2Xabm5lYvJJgfdyxOB2GB2q/r+kabr2i3ejavard2F5GYp4WJAdT1GQQfyrzzx74lvvDXjZ9XE/2azeyWy8u/QLA8iuz+ZG3mrkkPtPGflFbWh+O1bRU1DWrC/wBkr/uZtP02a4ilUg42+V5h7HJ4HSgBP+FV+ELewv4NMsXtpry0ktS888l2gVxzmKZmRhwOCKxdN+Eaw2F7Z3OqWvl6pc2h1RbSzMKT2tsDsgAZ3YbmOXcsSQSvAxjI+Jvi291jxb4G07w43ilLW+vL6O8traJ9OnuPLtTIuGuAmQCM8H29q3rXWPEGivoPh2xsL5NR1m6uW3+Ir77QYYoYwzYaItktkBVyMfMecYIB21r4c0O10i+0iHTYRY6g88l3AcsszTEmUtnru3HP5dKr6V4Q8N6XPbT2Glxwy20jSQvvYlWMSwk8k5/doq89hXnXhTx1qWpX/hHxbevHZWOvLqFjqFmtwZbeA23nSRzIcYztidWbgMGBxwKwvA3xJ1S612/utUvNRmsfE1heXml2dxaywJYNAGMUKSFVyZbfEhKkkMjEYoA9S0z4a+BdNuJ7iy8OWkUk8c0bnLNgS583aCSFL5O4rgnuas6v4F8I6tB5GpaHb3UX2KOwKOWwbeOQSJGeeQHVT+FeQaz8Q/F178MvEculrb6bbaT4b024juYp5HvDNcwRyYVnJHGSNzEk5HuaefGHjHwPqHiua/t9YWCDQP7Q0rStevorqS4ljkCyussOdiDzIwVZictkDGaAPafDHhnQvDNrNb6HpsVmk8nmTMCWeVsYBZ2JZsAADJOAABxWvXiXjzxv4wg1hfD4TTLfVbTXtIELwzSJbyxXhlQRy5+Y7WQ5x98YwATgV/HPxL12Twzf6DDa3jeKLHV3trtNDJTzLW3EM08yO6sY18uZAcB23HauTQB7rRXjkeoXviH4ZeHr5dSvvEdhp14yazeWN4LMX8ccTqZY5d8YaNZCuW3LnYTjtUnhnVP7U8U+Ho/CDeVZafDfG9hub77e5jdoSuSszFWYhthZiODgUAev0V5RrK6fq1vqN5Z+B/Gc99J5oBi1QIgn5G35brCYbggAYqsbxmuPCWkeNNa1bw/bpoMhn+0ap9iknu4mhjLNLHJ85ILsBu5znFAHsFFeL/CrXNbvNatJLpru/SXwhbyyXTyF9hFxdBXKA7pCyqvK8nA56Viw23j2G5aa8vhbW99MrWekiacXf2eJJd9wYnlkKbmkQMNxwFTIBOKAPoKisTwAJx4E8Pi6EonGmW3miTO/d5S53Z5znrmtugArB0z/AJGbWf8ArpD/AOihW9WDpn/Izaz/ANdIf/RQoA3qKKKACiiigAooooAKKKKACiiigAooooAKKKKACiiqH9taP/0FrD/wIT/GgCzcQiRTXOanoavdfbIZJrW7A2i4t32Pj0PZh7MCK2v7a0b/AKC1h/4Ep/jTJNY0Vh/yFdP/APAlP8aAOYWXxI+sPpx16YRC2Eu4W0QfJYr1247ela+j6JFbztcsZZ7mQYeedy8jD0yeg9hge1VYtU0f/hLZW/tOw2/YFGftCYz5h96201nRlH/IWsP/AAJT/GgC/EmxcU6qH9taN/0FrD/wJT/GlXWdIZgq6rYlicAC4TJP50AXqKKKACiio7q4t7WBp7qaOCJfvPIwVR9SaAJKKxf7auL75dD0+S5U9LmfMMH1BI3P/wABBHvR/Yk1782uX8l4p620QMVuPYqDlv8AgRI9qAJLnX7NZ2trFJtSulODFagMFP8AtOcKv4kGo/suuahzfXiabAf+WFmd0hH+1Kw4/wCAqPrWtbQQW0CwW0McMSDCpGoVR9AKkoApaZpen6aG+x2yRu/+skOWkc/7THJb8TV2iigAooooAKKKz9c1IadbJ5cfn3c7eXa24ODK/p7ADknsATQBBrl/cCePSdMI/tC4XdvIytvFnBlb+SjufYHF3SrG302xjtLZSEXJLMcs7Hksx7sTkk1BoWmtYQSSXEouL65bzLqfGN7dgPRQOAOw9yTWjQAUUUUAFFFFAAagmt0kHSp6KAMi501Wz8uQaxJfDNpHKZbaJ7SQ9XtZGhJ/74IzXZU0qp6gUAcgttrluMQa9e47CaOOXH4lc/maeJvEyrj+1YGPq1mM/o1dSYYz2qFhaKcNLGD7sBQBzjSeJpMf8TiOMf7Fmv8AUmmtp2qXP/H1repyKf4UkEI/8hgH9a6eNLd/uOjf7pBqYRoO1AHMaf4bsbeXzktU87vK/wA7n/gRyf1rbt7BV5Iq8AB0FLQA1I1QcCnUUUAFFFFABRRRQAUkiLIjRyKrowIZWGQQexpaKAOeZLjw188KyXOiD70SgtJZj1QdWj/2eq9sjgb0E0VxAk8EiSxSKGR0OQwPQg0+sK4sbrRppL7RoTNbOxe509SBkk8vFngN3K9G9jyQDdoqvpt9a6jZpd2cwlifODjBBHBBB5BB4IPIqxQAUUUUAFFFFABRRRQAUUUUAFFFFABRRRQBBe/6o/Ssjwf01f8A7CDf+i46173/AFR+lZHg/wD5i3/YQb/0XHQBaHh3RBNcTDToRJc3sd/MwyC9wgUJIfcBFH4U7XNFtdXn0ya5eVW029W8h2EDLhHQA+2HP6VpUUAMlijmXbLGki5zhlyKwbrwhpdx4og8Ql51uopxMUDDY5EEkABGOm2RvxxXQ0UAVtRsYb7S7jTnykM8DQnZgFVZSvH4GqXh3w7pehRJ9itx54tLezkuG5kljhUrGGPtlunqa1qKAOT0zwW+l2a6fpnibWLawSR3jttsEipucuRueMsRlj1JPvXUtDE0iyNGjOv3WKjI/Gn0UAc74a8H6VoGoXN5ZtM/nwxQ7JSGCiOSaQEcdd07/kKveItEtdcjsUupJUFnfQ3sflkDLxNuUHPbPWtSigDP8R6PZeINBvdF1JHe0vYWhmCMVbaR2PY1j6X4P8jX7bWtT1q+1a5soJLezE0cMawpJt3cRou4naOvHoK6iigDkJPhn4Fkkjkk8Pwu8ZLRs0shKEjBIO7jgkcdq6DQtH03Q7H7FpVsLa33l9gdm+Y9TliT2q/RQBxuq+ALW8bWIINYv7PTtbkeTU7ONImE7OioxDshdMqo6HjtiuotNOsbWUTW9pCkwhS380KPMMa52qW6kDJ4J7mrVFAGNB4c0+PVtav5l+0jWFiW5gmVWjKxpsAwRyCDznNS+KNDtPEHhu80G6aSG1uovKYw4DKvHTjHatSigDmfEnhGPVNei1+y1S50zVI7RrPzkiimUxFt2NkisAc9xgnocgDFnwT4Zs/Culz2VpPPcPc3Ul3cTTbQZJXxuIVAEQcD5VAH4kk7tFAGH4q8JeHfFJs217TUvHsnZ7ZzI6NEzDaxVlIIyODXP678M9Jm0WCw0FbTT3hvVvEa8t3vk3hSvR5Ay8H+F19DkEg95RQB53onwp0i0g0yw1KdNS0rTdMnsoLNoBGjSXBP2mZtp/jB2hBgKpYc547HVvD+i6rZWtlqGnQT21pIslvGRgRMqlQVx0+UkfQkVp0UAc83gnwo2kXuknQ7X7Df28NtdQ4O2WKJAkannoqgAfSq9p8PPBdra3ltF4ftSl7B9nuTIWkeWLOdhdiW255xnFdTRQBga54L8K65NcTatolpeSXJhMzSKSWMO4xHr1UuxB7ZqtN8PfBculW+lt4ftRbW8jyxBSyuHf77FwdxLfxZJ3d811FFAHKf8K88Iw+FdR8M6dpMWl6bfkNLFZfuwrAghlHRSCAcYwe4OTU+j+FPsviGPX9S1i81bUIbZ7W3eWOKJYonZWYbY1UEkovJz04xzXSUUAcpZeDZNOe8GleJ9YsYLq8mvGgRYGVJJXLvgtGTjcScEnGa6RLVDaxQ3R+1mNQC8yKSxAxuIAxk+wFT0UAZcOiWsXimfxCskn2iaxisTHxsCRvI4IHXOZD+Qrn7r4baDe3Uup6hcalda4zhodXa423VrjdtWFlAWNBvb5QMNk7g1dpRQBFaRNBaxQyTyXDxoFaWTG+QgfeOABk9eAB7VLRRQAVg6Z/yM2s/9dIf/RQrerB0z/kZtZ/66Q/+ihQBvUUUUAFFFFABRRRQAUUUUAFFFFABRRRQAUUUUAB6VSOnWOf+PG1/78r/AIVdooAo/wBnWX/Pja/9+V/wpH0+yx/x42v/AH5X/Cr9I3SgDmIrCz/4S6Vfsdtj7Apx5S4/1h9q2Rp1lj/jxtf+/K/4VTi/5HGX/sHr/wCjGrbHSgCj/Z1l/wA+Nr/35X/CnJp9krAiytgRyCIV/wAKuVk3OvWSTta2Sy6jdqcNDaru2n/ab7qfiRQBrVS1PVtP03Yt3cqkj/6uJQXkf/dQZY/gKpG11zUf+Py7TTID/wAsbM7pSPeUjj/gIz/tVd03StP07cbS2VJH/wBZKxLSP/vOcsfxNAFI3Ou6iP8AQ7VNLgP/AC2uxvlI9o1OB/wJv+A1La6DZJcLdXjS6jdKcrNdtv2n/ZX7qf8AAQK1aKACiiigAooooAKKKKACiikd1jRpJGCooJZicAD1NAEGpXtvp1jLeXUmyKMZJxkk9AAO5JwAO5NZ+h2VxJctrWqJtvZl2xQk5FrF1CD/AGjwWPc8dAKg05X12/j1e4Vl0+Bs6fCwx5h6eew/PaOw56kY36ACiiigAooooAKKKDQAVXv760sLZri8uIoIl6vI2Bn0+vtWdqmrTfbP7M0mFbq/wGfccRW6no0hH6KOT7DkP03Q4Ybhb6/mbUdQHSeUcR+0adEH059SaAIhqmp34/4lOlssR6XN8TEh9wmN5/EL9aUaTqVwM6hr1z/1zs0WBPz5f/x4VtUUAY48M6K3Nxatdk9ftMzzZ/BiRUyeH9BRdq6Lpyr6C2T/AArSooAy5fDugS48zRdObHQ/ZkyP0qM+G9NXJtXvbNvW3u5FA/4Dnb+lbFFAGKbLXrXmz1aK8Qf8s76EBj7eZHjH4qaBr62rBNbs5dMJOBMxDwE/9dBwP+BBa2qRlVlKsoZSMEEcEUACMrqGVgykZBB4IpawZdHudNc3Ph11iXO57CQnyJP9z/nk30+X1Her+j6pBqUTlFkhnibZPBKMSQt6MP5EcEcg0AX6KKKACiiigAooooAKKKKAMfUdMuILt9U0YpHdtjz4GOIroD1/uv6P+ByOlrR9Tt9TgZ4g8csbbJ4JBiSF/wC6w/r0I5BIq9WXq+lNcTrqFhMLTUo1wkuMrIv9yQfxL+o6igDUorN0fVVvXktLiE2moQAedbsc8f30P8SHs34HB4rSoAKKKKACiiigAooooAKKKKACiiigCC9/1R+lZHg//mLf9hBv/RcdbF2MxmuY06/udHuNQjfSbq4Wa7MySRPHgqUQd2B6qaAOt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sHTP8AkZtZ/wCukP8A6KFRr4mkbpoWof8AfcX/AMXTtA+0TapqN9NaSWq3EkZjSRlLEKgBPykjrQB0FFFFABRRRQAUUUUAFFFFABRRRQAUUUUAFFFFABRRRQAUjdKWsnxXevZ6JcNBI6XUi+Va7FDM0zcIADwTn9AT2oApNfWVv4xuftF3bw+XpqM++QLtXzG5OelWP7bnvfl0PT5LsH/l5mJhg+oJG5/+Agj3rkD4FvYz/bH9tS32vK32jfcxRvE0u3BQDA2oRwPTAPauo0eXWtRsIr221izeN85SXTyHRgcMrYk4YEEHjqKALB0We++bW9QkulP/AC7Q5hg+hAO5/wDgRI9q1raCC1gWC2hjhiUYVI1CqPoBWYV8TK3yyaRIvukin+ZpTP4jT/mG6ZN7i9dP08s0Aa1FZDahrSY3+H2k9fJu4z/6FtpTq94i5l8P6mp9FMT/AMnoA1qKyV11MZl0rV4vraM3/oOaB4i0v/lobyH/AK62Myf+hIKANaislPE2gM20ataBvRpNp/Wp01vRnbamrWDN6C4TP86AL9FMimhlGYpUkHqrA0+gAooooAK5+6P/AAkV/JYpn+ybV9t046XMg/5ZD/YH8Xqfl/vVNrV1cXl5/YemyNHMyhru5X/l2iPof+ejc7fTluwzqWNrb2NpFaWsSxQRKFRF6AUATAYGBwKKKKACiiigAooooAKxfEGoXKyQ6Zpm06hd52MwysKD70rD0GRgdyQPWtadtqGsTwgn2v7Vr0nzPeuVgP8Adt0JCAfU7n/4EPSgDT0fTbfS7IW1vubJLySOcvK56ux7k/8A1ulXKKKACiiigAooooAKKKKACiiigArI17TZpZE1TSysep264TJws6dTE/sex/hPPqDr0UAU9G1CHU7CO7hDKGyGRxho2BwysOxBBB+lXKwAP7M8WFFwttqqGQL2FwgG7/vpMH/gBNb4oAKKKKACiiigAooooAKKKKAKGsaXDqKxv5j293CSbe5ix5kRPXHqD3U8GoNL1Sb7WNL1aNLfUMFkKZ8q5UfxIT39V6j3HNa1VdU0+11K1+z3UZZQwdGU7XjcdGUjkMPUUAWqKxLPULrTrmLTdbkD+YwS1vsYWc9kcDhZP0btzwNugAooooAKKKKACiiigAooooARhuGKqy2aOc4q3RQBQ/s9PSj+z09Kv0UAUP7PT0o/s9PSr9FAFD+z09KP7PT0q/RQBQ/s9PSj+z09Kv0UAUP7PT0o/s9PSr9FAFD+z09KP7PT0q/RQBQ/s9PSj+z09Kv0UAUP7PT0o/s9PSr9FAFD+z09KP7PT0q/RQBQ/s9PSj+z09Kv0UAUP7PT0o/s9PSr9FAFD+z09KP7PT0q/RQBQ/s9PSj+z09Kv0UAUP7PT0o/s9PSr9FAFD+z09KP7PT0q/RQBQ/s9PSj+z09Kv0UAUP7PT0o/s9PSr9FAFD+z09KP7PT0q/RQBRWwQHpVqGJYxxUlFABRRRQAUUUUAFFFFABRRRQAUUUUAFFFFABRRRQAUUUUAIzBRk8Vzul51rVP7ak5s4d0enKejA8PN/wLov+zz/FTvEEj6nejw/bsyoyiS/kU4KQnpGD2Z8Eeyhj6VuW8SxxqiKqIoAVQMAAdAKAEMfFYU7f2HrP24cadfOqXQ7QzHhZfYNwre+0+tdHVW+tobi3kt7iNZYZVKSI3RlPUUAWhRWH4buZreaTQr6RpLi2UNBK/WeDorH1Zfut74P8VblABRRRQAUUUUABAYYIBHvVeSxspP8AWWdu/wDvRg1YooAzJvD+gzHdLounOfU2yZ/PFRv4a0Vvu2Xlf9cpXj/9BIrXooAyD4esQu2OfUoh/sX8w/8AZqzNatZbFYrPTdW1V9SusrbxvcBwuOsj7gfkXgn14A61vaxqEOmWLXMys5yEiiQZeVzwqKO5J/x6Cq2g6fNAZdQ1Eo+pXQHmlTlYlH3Yk/2Rnr3OT3oAqaX4dvNNt2S38Q3rySOZZnlhhYySHqxwgP0GeAAOgqytlr6njXLdx6PY/wCDiteigDI8vxMrcXekyL6G2kU/nvP8qXzfEin/AI8dJlHqLyRD+Xln+da1FAGQ99riHnQUk9471T/6EBSnVdQRcyeHdQJ9I5IW/m4rWooAyBrm1d02j6vF7fZt/wD6AWpR4h0/H7xL+H/rrYTL/NK1qztW1aGxkS1ije7v5RmK1ixuYf3ieir6sePqeKAMPxP4q0ZNGvGi1OJJBA+zeGT5iDt6j1xXRaLCtto9lboAFit40AHoFArmtb0S6vrK4uNWmW5vWhdYIk/1FsSpA2A/eb/bPPpgcV0Ph26W90DT7tDkS20bfiVGaAL9FFFABXhcjalH8ZwrS6gl61/5YgNufONlgA3f2jy/K8rPy7OuOM7q90rnf+EF8GmYTSeF9IlkHRpbVJCOc8bge/NAHl2p3NxD8GtH1R4b++s9PvL2+vraLf5VzCkk4KyuhDADcHH3gSnIPax4D1KQeNfCugXhv4b6zGpySW90c+XG4R0RTvcsiBgoLHPHQDivRP8AhCtOXwlbeHLe7vbeC1uRcwyxsu9XEplGQVKlckjaQQRxVvT/AA/NBfx3d9rd7qnloyJHdQwYXcMHBSMEcD1waAOIhWG+17W77w1f3zaFp+lXVvdyvdyzQ3d22CBGXYj90FbLLxl9ueCBjwJql74E8AX2s6W82nnTUtG01NZ+ztNcPHF5E28FQ5wknyk5XdkZIr2CbT7V9Ik0uKJLe1eAwBIVChEIxhQOBgVz3iHwHpGteCtN8K3Esy2umG3a2kKRyMGgACFldSjcDkFSOaAMLwPp+sWPizw9b61qUV3eW/hmaK4/0kSOX+0REdfmfao2mQjkjJ5Nek1xfgj4d6X4W12bWoLlp7uS1+yjbZ29uqxlgx+WGNNxyBy2cY46mu0oAKKKKAMDxrJHbW2nX0siRLbX8TM7nAVTlG57cMa27d1khWRGDKwyGU5BFYnjFhJ/ZVmOWnv0JXGcqgZ2/wDQf1p8egRQjztHuZdKlJyVhAMLH3iPy/iuD70AblFYv9p6nYcavpxkiH/L1YgyL9Wj++v4bh71pWF9Z39uLiyuYriI/wAUbAgH0PofagCxRRRQAUUUUAFFFFABRRRQBDe2tve2klrdwpNBKu10cZBFYqXNx4dYQ6jM9xpOdsV45y9v6LKe6+j/APfXqegpHVXRkdQysMEEZBHpQAoIIBHINFc95Vx4bJa2SW60bOWgXLSWnundo/8AZ6r2yOBu208N1bx3FvKk0MihkdGyrA9waAJKKKKACiiigAooooAKKKKACiiigAooooAKKKKACiiigAooooAKKKKACiiigAooooAKKKKACiiigAooooAKKKKACiiigAooooAKKKKACiiigAooooAKKKKACiiigAooooAKKKKACiiigAooooAKKKKACiiigAooooAKz9e1JdNsTMIzNO7CK3hBwZZW+6o/qewBPar7sFUkkAdye1c7pAbWdS/tyQH7MgaPTkP90/emx6t0H+z/ALxoAvaBpzWNofOkE13O5mupsf6yQ9cew4AHYAVqikUYFLQAUjDIpaKAMbX7Ca4ijuLIqmoWjeZbMxwCe8bf7LDg/ge1XdG1CHU9PjvIQyhsh0bho3BwyMOxBBB+lWZFyK5+6Y6JrH9pLxp966pejtFLwEm9geFb/gJ7GgDo6KKKACiiigAooooAKiu7iC0tZbq5lWKGJS8jscBQOpNS1z0X/FR34mPOjWsmYh2u5VP3/eNT09WGegGQCXR7ebUb1ddv43j+UrY2zjmGM9XYf32H/fI49c7lFFABRRRQAUUUUAFFV9RvrXTrVrq8mWGIEDJ5JJ6AAcknsByayPst/r3zaisljph+7Zg4lnH/AE1I+6P9gfieq0APm1S61SVrTQdvlqSs2oOu6KM9CIx/y0b/AMdHcnpV/SdLtdNjfyQ7zSndNPKd0kzerN39h0HQAVbhjjhiSKGNI40AVUUYCgdgO1OoAq38e6M1heEJ/sV/d6DKcAM11Z/7UbNl1Hurk/gy10si7lIrmfEemyy+XPay+ReW7+ZbzYzsb3HdSMgjuDQB1FFZPhzWo9ViaKWP7NfwYFxbFslT/eHqh7H+uRWtQAUUUUAFFFFABRRRQAUUUUAFFFc14i1Wa7uH0PR5Ss33bu6TkWynqoP/AD0I6f3ep7AgDLeT+2PFE18h3WlkrWtuezuSDKw9sqq/8BaunQYUCs7RLCGytIreCMRxRqFRR2ArSoAKzb/Q7C7uDdKj2t5/z82zeXJ+JH3h7MCPatKigDF8zX9O/wBbGmsW4/iixFcAe6n5H/Ar9Kt6brGn6hI0ME224UZe3lUxyp9UbB/HpV+qmpabY6lGqXtrHNtOUYjDIfVWHKn3BoAt0Vi/Y9a07nT71dQgH/Lvesd4HosoGf8AvoN9afb6/Z+eltqEcumXTHCx3QChz6K4yjfQHPtQBr0UUUAFFFFABRRRQAVhXFjdaPcSX+jRGW3kYvc6eDgMe7xdlf1Xo3seTu0UAVtNvrXUbRbqzlEkbcdMFSOqsDyCO4PIqzWNqWmXEN4+raKUjvCP38DHEV2B2b+6/o/4HI6XNI1O31KF2iDxTRNsngkGJIm9GH8j0I5BNAF2iiigAooooAKKKKACiiigAooooAKKKKACiiigAooooAKKKKACiiigAooooAKKKKACiiigAooooAKKKKACiiigAooooAKKKKACiiigAooooAKKKKACiiigAooooAKKKKACiiigAooooAKKKKACiiigAooooARhkU1UCjgAAdKfQaAMTWNZng12x0Wxgje5uoZbhpJSQkccZUHgcliXGBx35qJfE9pbwP8A2hJD50cUkzm1bzU8tJAhOfX5lJXqMnrirGsaRb31zb3TmWK6ttwhnhfa6Bh8w9CDgcEEcCsmfwrpr2/k7J1GJVZllIZxK29wx75YA+2KALb+NvD6T3MLXTqbdtjMYyFY7/LOGPBw5wa09K1aLULu9t44JozaOiOZBjcWQPx34DCsNPDtqsV3BG9zFDdSNJJGsny7mOXIBB+8Scjp7VraHpFrpjytaLJGsqxqyFyV+RQqkZ77QB+FAGtTGjB4IBHoafRQADpRRRQAUUUUAFFFZGu39wJ49I0wj+0Lhd28jK20fQyt/JR3PsDgAg1SSTWr6TRLSRktYsf2jOpxwRkQqf7xH3j2U+pGNyGOOGJIYkWONFCoqjAUDoAKr6VYW+m2MdnaqQiZJZjlnY8lmPdickmrVABRRRQAUUUjMFUsxAAGST2oAWsvVdYW2uBYWcJvdRYZW3RsBB/ekboi+55PYGqrahea0xh0RvIs+RJqLLkN7Qg8Mf8AbPyjturT0vTrTTbcw2sZG5t0jsSzyN3ZmPLH3NAFTTdIZbpdS1WYXuoAHYduIoAeqxr292PzH1xxWtRRQAUUUUAFQ3EKyKRipqKAOV1nR/MmjuYJJLa7hJMNxF99PUehU91PBp1h4ne0xb+IoltiOBexAmB/du8Z+vH+1XSyRq4wRWbeaerA4FAGnFJHLGskTrIjDKspyCPUGnVxh0N7KRpNKuLjTXJyRbkCNj7xkFT+Wfepo9W8S2mFmt7DUVH8Slrdz9R8wP6UAdbRXOJ4rCj/AErRNTiPcoqSr+G1s/oKkXxbpZXLQ6kvsbKTP8qAN+iuffxbpwxstdUkPotlJ/UVFL4nuZOLLQbxj/euJUiX9CzfpQB0tVdS1Cx022Nxf3UVvF0BdsZPoB1J9hXOSXXia+G1rm106M9raPzJP++34/8AHadYeH4VuRdSiS4uv+fi4cySfgT0HsMCgBt3qmqa2TDpyTabYnhrh1xcSj/YU/6sf7R+b0A61qaJpNvY26QwRCONegHc9yT1JPcnk1etrNYwOKtgADigBFUKMCloooAKKKKACiiigAqO4ghuYWhuIY5onGGR1DKR7g1JRQBi/wBiz2WW0PUJLQdfs0wM0B9gCdyf8BIHtQNbmsvl1ywksh/z8REy25+rAZX/AIEAPetqigBlvNDcQrNbyxyxMMq6MGUj2Ip9ZFxoFr5z3OnSS6XcuctJakBXP+0hyrfUjPvTPt2s6ecajYi+gH/LxYg7gPVoic/98lvpQBtUVV03UrHUojJZXUcwU4YA4ZD6Mp5U+xFWqACiiigArL1jSjczJf2MwtNSiXbHPtyrrnPlyD+JT+Y6gitSigDN0fVReSPZ3UJtNRhUGa2Zs8dnQ/xIfUfQ4PFaVUNZ0uHUo4yXeC5hO63uY+Hib1HqD3U8Edar6Vqk4uhpesIkGoYPluvEV0B1aPPf1U8j3HNAGvRRRQAUUUUAFFIzbRmueDXXiC8njjuJbbSbeQxO8LbZLpx94BhyqA8EjkkHkAcgG1PfWUD7Jru3ib0eQA/qamjdJEDRsrKehByDVC30LRbdNkOlWSgjBJhUk/UkZP41VufD8EJNxobLpd2OR5QxDJ7PGOCPcYI7GgDborP0LUv7RtGaSLyLmGQw3EJOfLkXqM9x0IPcEGtCgAooooAKKKKACiiigAooooAKKKKACiiigAooooAKKKKACiiigAooooAKKKKACiiigAooooAKKKKACiiigAooooAKKKKACiiigAooooAKKKKACiiigAooooAKKKKACiiigAIpuxfSnUUAN2L6U4DFFFABRRRQAUUUUAFFFV9TvrfTrGW8u5NkMYySBkk9AAO5JwAO5NAEGuakunW6eXGZ7udvLtbcHBlf+gA5J7AE03QtNawgkkuJRcX1w3mXU+Mb27AeigcAdh7k1BodlcSXL61qke29mXbFCTkWsXUIP9o8Fj3PHQCtigAooooAKKKydS1dlum03S4Re6gANybsRwA9Gkbt9Blj2HegC3qmo2mm24mu5NoY7URQWeRuyqo5Y+wrMWwvdbYS60n2exyDHpwbO/3mI4b/AHB8vruq1pekLb3Bv76c3uosNpncYEY/uxr0Rf1PcmtSgBFVVUKqhVAwABwBS0UUAFFFFABRRRQAUUUUAFFFFADHiVu1QSWcbdqTUdSsNOiEl9dw26nhfMcDcfQDqT9KoDXJrj/kG6NqF0vaR0ECfnIQT+ANAFl9OU9qjOmL6VHv8TTDK2+lWg7b5XmP4gBR+tOFv4jI+bU9NB/2bJ8frJQA9dNX0qZNPQdqqtB4lX/V6hpb+oezcfqJKDc+I4P9ZpdldL6290VY/wDAXXH/AI9QBox20a9hUyqq9BWN/wAJFawHGqWt5ph/vXEX7v8A7+LlPzIrXgmhuIlmglSWNhlXRgykexFAD6KKKACiiigAooooAKKKKACiiigAooooAKKKKAM/UtH0/UJBNNCUuVHyXELGOVfo6849ulVdmv6d/q3j1i2H8L4iuAPr9x/xC/WtqigDN0/W7C8nFqXe2vMc21ynly/gD94e65HvWlVfULGz1CDyL22iuI85Adc4PqPQ+4rN/s3VNP50nUDNEP8Al1vmLr9Fk++v47vpQBtUVjR6/DC6w6xby6VKSADPgwsf9mQfL+BwfatkEMAykEHoRQAVV1TT7XUrRrW6QshIZWU7WRh0ZWHKsOxFWqKAMOz1C60y5TTtbkDq7bbW/wAYWb0R+yyfo3bB4rcqK7tre8tpLa6hSaGRdro4yGFYiT3Ph1xDfyyXOkkhYrtzue2/2ZT3T0ft/F/eoA6CihSGUMpBB5BHeigCnqcjR27sv3gpx9ap+CVRfB+kFP47OJ2PqzKCx/Mmr1+m6Ouc0DUY9BnOj6g3k2bSFrG4bhBuOfKY9iCTtzwRgdRyAdbRQOlUNb1ey0m3El05aR+IYIxulmb+6q9z+g74oAz7QiPxrqiR/dktbaVx/t5lXP1Kqv5Ct8Vz/hm1ud1xf3wUXl5J5sqqciMYAVAe+1QBnucnvXQCgAooooAKKKKACiiigAooooAKKKKACiiigAooozQAUVlXniDS7ac232g3FyOsFsjTSD6qgOPxxUY1LWrj/j00B41PRry5SP8ARd5oA2aKxtnieQjM+kW47gRSSn89y/yp32bxDn/kKaf/AOATf/HKANeisfZ4njJIm0i4HYGKSIn8dzfypDqWsW//AB96BJIo6vZ3CS/o2w/pQBs0Vl2Wv6XdXAthcGC5PSC4RoZD9FcAn8M1qUAFFFFABRRRQAUUUUAFFFFABRRRQAUUUUAFFFFABRRRQAUUUUAFFFFABRRRQAUUUUAFFFFABRUN7dQ2dtJcXEixxRKXdmPCqBkmsS0s73XY1vNUluLWzkG6GxicxsU7NKw+Ykj+EEAdDmgDoNy7tu4Z9M80tZB8MeH/AC9n9j2YHYiMAg+ueuaqXcd34dQ3lvcXF3pac3EEzGSSBO7xsfmIHUqSeM4PGCAdFRTYpEljWSNgysAVIOQQehp1ABRRRQAkjrGjSSMqIoJZmOAB6msHTlfXb6PV51YafCc6fEwx5h/57sP/AEEdhz1Iwl0f+Eiv3sEz/ZNs+Lp+1zIP+WQ/2Afvep+X+9XQAADAGBQAUUUUAFNlkjiiaWV1jjQFmZjgADuTVTVtUtdNiRpy7yynbDBEu6SVvRV7/wAh1JFZ8Wl3Wqyrda+EEKkNDp6NujQjkGQ/8tG9vujtnrQA03V9rx2aa0llpp4a9K4kmH/TIHoP9s/gO9a2m2Npp1qLazhWKMEk45LE9WJPJJ7k8mrNFABRRRQAUUUUAFFFFABRRRQAUUVT1fULfTbKS7uWIjQdFGWYk4CgdyTgAdyaAJNQvbWwtXurydIYUGWdzgD/AOv7VkJJrWtfNbh9IsT0lkQG5kHqEPEY92yfYU7S9MuLy5j1fW0H2hTutrTOUtR2P+1Jjq3boPU7tAGdpui6bYSmeGDzLkj5riZjJK31dsn8OlaNFFABRRRQAUUUUAB6Vj3Ph+z81rnTZJNLumOTJakKrH/bT7rfiM+9bFFAGEur3emSLD4gijjiY7Uv4QfIY9t4PMR+uV9+1boIIyKbIiSRtHIiujAqysMgg9QRXOuH8LOrKXfQmOGBOTYk9CP+mX/oH+70AOkopFIYAjkUtABRRRQAUUUUAFFFFABRRRQAUUUUAFFFFABRRRQAkiLIjJIqujDBVhkEVjHQVtWL6JeS6Yc5MKjfbn/tmeB/wErW1RQBi/2tfWHy61pzqg/5erMGWL6sv30/Ij3rUs7q1vbdbizuIriJujxuGB/EVNWXe6FYz3DXdv5theN1uLVtjt/vD7r/APAgaANSkZVZSrKGUjBBGQRWL9o17Tv+Pq2TVrcf8tbYCOYD1MZOG/4CR/u1e0zVtP1EstrcK0qf6yFgUkj/AN5Dhh+IoAy2iuPDZMlrHJcaL1e3Ubnsx6xjqyeq9R/DxxW7bTw3VvHcW8qSwyKGR0OQwPcGpK5LVrpPD2pS3Gl297MrNvurCKyldJCeS8TKpUP6jOG74PNAHWMu4YrM1HTo7iN0kjV0YYZWGQR6EVVtPFujXcPm251CRQxViunTnaw6qcJwQeoqVvEemkf6vUv/AAWXH/xFAHMatoq2P2NLGe9s45byONkt7uSNSrZyMBsD8K3dJ0C0tZmnjgHnP9+ViWdvqxyf1rP8Q69p7tp22PUOL+JjnTpxxz6pWzH4i00D/V6l/wCCy4/+IoA1oYxGvFSVj/8ACSab/wA89T/8Flx/8RR/wkem/wDPPU//AAWXH/xFAGxRUVpPHdW6TxCQI4yBJGyN+KsAR+IqWgAooooAKKKKACiiigAooooAKKDWJrOpXL3iaRpIVr6Rd7yMMpbR5xvb1PUKvcj0BNAE+razDZzpZwQyXl/IMx20ON2P7zE8Iv8AtH8Mniqy6Rfaj+81y8Pln/lytHKRD2Z+Gf8AQe1X9G0u20uB0h3ySytvnnkO6SZv7zHv9Og6AAVeoAhsrS1soBb2dvFbxDokaBR+QqaiigAooooAKKKKAIL2ztb6AwXltDcRHqkiBh+tZTaTf6b+80O8LRD/AJcrty8Z9kflk/Ue1blFAGZpOsQ3sr2ksUlnfRDMlrNgOB/eUjh1/wBoZH0PFadUdY0u21OFBKXimibdBcRHEkLeqn+Y6EcEGqui6lcG6k0nVFRNQhXeGQYS4jzjzE/ky/wn2IJANiiiigAooooAKKKKACiiigAooooAKKKKACiiigAooooAKKKKACiiigAooooAKKKKAOc8ZN5ltaWrcxT39vFIPVTKuR+PSujrB8U2LXthLCj+XIcNHJjOx1IZW/AgVY8Oa1FqkBilUW+oQAC5tieUb1Hqh7N3+uRQBrUMAwKsAQeCDRWL4l1n7EgsbHbNqtwpEEXUJ/00f0Qfr0HNAEfgVsaBDADlIJJoI/8AcSVlX8lUD8K3qzPDtimn6bb2cZLLCgXcerHuT7k5P41p0AFYutXVxeXn9h6bI0czKGu7hP8Al2iPp/00bnb6ct2GZ9d1KS0EVnZIs2o3RK28Z+6uOsj+iL1PrwByRU2i6bFpln5Ku0srsZJ5n+9NIerH/DsAAOBQBPZWtvZWkVpaxLFBEoVEXoBU1FR3VxBa273FzMkMMY3O7thVHqTQBJWPfavLLdPpuixJdXiHE0jE+Tbf75HVv9gc+uBzUHmahr/EJn07Sj1l5S4uR/sjrGvv949tvWtmxtLaxtUtbOFIYUGFRBgf/r96AKmk6TFZSvdzSvd38oxLdS/eI/uqOiL/ALI/HJ5rRoooAKKKKACiiigAooooAKKKKACiiigBHbapNc9ZJ/bXiKS7k+ay0xzHAp6PcY+Z/wDgIO0e5b0Faet3S2en3Fy3IhiaQj6An+lReE7U2nhuxiY7pDCJJW/vSP8AM5/FiaANSiiuR8U+KNZ8P6jbtdaFZvo897BaLdLqOJsyMF3eUY8YUkk/P0BPtQB11FcVYeN5LrTtZvok0porHWZNPieW/EEUiKiHdvII3ZYjA9KxYfir9rv9HhtNPgRNRNpjzJ9x/e3ctu+0rwwHl7gw6gjigD0+iud+IviiDwf4Uutalha5mTCW1pGC0tzKxwsaKOWY8nABPBqg/jzTW8VaBp9rNHdadrWmXF5bXUCPJvZHhCjKghVKyNktjkAZzQB2NFcHH48v5PBtp4qk0OG1069ezNs0l6GYx3EyJlwFAUhX3dTzx71ueDdbvPEPgu31qOG2F1cJIY03kREq7KvPJwcDnnrQB0FFeMH4x61beHJ9a1Lw7pUMX9gjVoEi1MlmZzIEjIdEHWJs4JPIwDXbeM/FWt+H9AOvQ6DaX+nw2i3FwxvzFLuP8CJ5bBicgDLDJIFAHY02REkjaORFdGBVlYZBB6giuf0LxJ/aHjDXNBmWCF9PW3eJN/711kj3MSuex44roqAMDw6zade3Hh+ViyW6iWzZjktbscBc9yhBX6ba36wvE3+j6no2oLwy3Jtn90lUjH/fSofwrcQ5UGgBaKKKACiiigAooooAKKKKACiiigAooooAKKKKACiiigAooooAKpanpWn6kFN3bq8ifclUlZE/3XGGH4GrtFAGL9n1zTv+PO6TVLcf8sbo7JgP9mQDB/4EP+BU+21yzmuFtbkS6fdscLBdLsZj/sn7r/8AASa16ivLW2vLdre7t4p4W+8kihlP4GgDJ1LSriO6bVNHZIr0486JziK6Udm9G9H6jvkcVY0jUINShcxh4Z4jtnt5RiSFvRh/IjgjkVB/Y95Y/NouovEg/wCXW6zLCfYEnen4EgelZmr3JEyXV9BJoepRDbFej97bSD+47DHyH0cKR1BzQBd8SId2m/8AYRh/ma2UQ4rl7rV4786dBOi297HfwNJFu3Ky8/vI2/jQ+vbocGuuT7tAEew0oQ1JRQACiiigAooooAKKKKACiiigAoooPSgDP17UY9N02e8kVmES5Cr1c9Ao9ycD8aj8NabJYWTSXTLJf3TeddyDu5H3R/sqMKPYe9UNbxd6/o+nsfkM7XMg9REuVH/fZQ/hXR0AFFFFABRVPWtSstH0i61XUbiO3tLWJpZZJGwqqB61wtt8T7abwZ4Z8RyWrQDU9QSx1C1MUjzWMhjkLRtGo3h1ZACCOhz05oA9Gory/wCIXj/xDofiq50vSrTTZbaHTTdrJcW10zNKMYhzGpXcwORXRWviPWLj4c2niSG00xrprcXF2l1PLaQwIATJkmN2G3GOV5waAOuorzix+I9yNc03S9astM0wz6tNps0ovTJEzC0W4jMTsqZLb1XBXqDjNaV343uLLxjbaJc2OmSQXV99jje21QS3KkqzBng2AqMLz8xxnPNAHa0VheA9bm8ReGYdVuIY4ZJJ7iMpGTgCOd4wefUID+NbtABWX4k0+W8s1ns9qahaN51o5/vAcof9lhlT9c9hWpRQBT0a/i1LTLe9hBCTIGCt1U9wfcHI/CrlYPh4/ZtX1jTgfkjuhPGPQSqGI/773n8a3qACiiigAooooAKKKKACiiigAooooAKKKKACiiigAooooAKKKKACiiigAoorGPinw8P+Ytb/AJmgDVniEimuf1fQ7e7dJJIz5kf+rlRikif7rKQR+Bq3/wAJV4e/6C1v+Z/wpj+KPDpH/IVtvzP+FAHPJZ6m2uvp7a5qxtxarIE+0AHJYj7wG7oPWug0XRbWxDeRCELndIxJLOfVmPJP1NZEXiLQB4rkk/tO32fYVXdk4z5h46Vsr4p8PAf8ha2/M/4UAbKKFXAqrrGow6ZZNczKzksEiiTl5XP3UUdyT/j0FZ8vi7w3FE0kmsWqIoyzFiABWTo2u6RqWqLq9/fxRvzHYWr5zCp43MP+ejfoOPXIBvaFp80Bl1DUSkmpXWPNZTlYlH3Yk/2Rn8SSe9alFYt1qtxe3ElhoKxyyI22e8kGYID3HH33/wBkdO5HSgC3q+q2+neXGVkuLubPkW0IzJIfYdgO7HAHc1TttJuL24S+15o5XRg8FmhzDAR0P+2/+0eB2A6m5pOlW+nmSUM9xdzf6+6mOZJPqewHZRgD0q/QAUUUUAFFFFABRRRQAUUVm3evaNayGKbUrYSg48tX3vn/AHRk/pQBpUVjnW5ps/YdF1O59GeMQKf+/hB/SjPiW46Lplgp9S9ww/8AQB/OgDYqK6uba1j8y5uIoE/vSOFH61mf2NcTc32t6jP6pEywJ9PkAb82NS2ugaNbv5kenQNL/wA9ZV8yQ/VmyT+dAEZ8R6W5Is3nvz/06QPKv/fQG39aQ3+tXH/HpoYhXs97cqn/AI6m8/nitgUUAcd4tttcl0S9a51OCJRbuTDa23X5TwWcnP4AV1OmOsmm20i/daFCPoQKg1WMSQsrLlSCCPUVQ8C3BbRBp8rEz6c5tHz1Kr9xvxQqfzoA3qwD4bF34jk1jWL1tQSMMlhZtGFgtVZdrHbzvkI3DcegJAAyc79FAHmmmfD+S4N/5n/Epa28Tz6pp3lxRvEyNAIstGeCCGfjgggGs7X/AAHrsnjfStWl2ayLSTTgl48MMTwiO6keUKqgbVCMOnXOOa9cooA5n4gaXeXOnJqmh2FtPr9lxZTSIjSQI7KJjFv+USGMMBnAzgE4zXN/D/Qb+DxhNfNp2oRaUthNEkmpxW8M4nmmV5QiwYBRtgLFxnIXaSC1elUUAea6x8PNQi8I2nh+z1q81XTbWeySLTruK3ES28VxGxDMEDPtRD1POO5Nb/w90E2Xw5s/D+rWMcaiOWKW2ONoRpHwvHGNpHArq6KAPCtQ8A3tlJrdrpPhU2t5cefa6cljaWi6e9o42qsznEq5VmD4IIy2wHivU73wz/aWrafcajes+naeI5LfTI1xF56dJJGPMm3gqvABGSCcEdFRQBynh7Qnt/iJ4n1650+FTdi1jtboqpdkWLDqD1A3dq6uiigDA8cbm06zijkaKSS/gVHUAlTuznB47GpodO1VkB/4SK5H/btD/wDE1V1qT7d4psbFOUsUN3N6b2BSMfkZD+AroIRiMUAZn9m6r/0MV1/4DQ//ABNH9m6r/wBDFdf+A0P/AMTWtRQBk/2bqv8A0MV1/wCA0P8A8TR/Zuq/9DFdf+A0P/xNa1FAGT/Zuq/9DFdf+A0P/wATR/Zuq/8AQxXX/gND/wDE1rUUAZP9m6r/ANDFdf8AgND/APE0f2bqv/QxXX/gND/8TWtRQBk/2bqv/QxXX/gND/8AE0f2bqv/AEMV1/4DQ/8AxNa1FAGT/Zuq/wDQxXX/AIDQ/wDxNH9m6r/0MV1/4DQ//E1rUUAZP9m6r/0MV1/4DQ//ABNH9m6r/wBDFdf+A0P/AMTWtRQBk/2bqv8A0MV1/wCA0P8A8TR/Zuq/9DFdf+A0P/xNa1FAGT/Zuq/9DFdf+A0P/wATR/Zuq/8AQxXX/gND/wDE1rUUAZP9m6r/ANDFdf8AgND/APE0f2bqv/QxXX/gND/8TWtRQBk/2bqv/QxXX/gND/8AE0f2bqv/AEMV1/4DQ/8AxNakskcUbSSusaKMszHAA9Saxzrv2slNDs5NRPTz8+Xbg/8AXQ/e/wCABqAJP7N1X/oYrr/wGh/+JrF1bUvsKzr/AMJNd3ckKkzRwW0DeWP9tiu1P+BEVc1S2aOze88Taq7QDj7JaBo42J6Lx88hPTGcH+7UUNlDFaf2prEEOn6fZgzW1gigJCB/HIBw0noOgPTJ5oA821vw/cakbK91a8l0W2nulNtbwQL5gT+KeUBQqLyuRt7jJ7V60mm6rtA/4SK54/6dof8A4mqWk2Ul0LnUtVtx59+mwwSDPkwfwxH3Oct6k+wqbw5PJY3L6BduztCm+zlc5M0HTBPdk4U+2096ALP9m6r/ANDFdf8AgND/APE0f2bqv/QxXX/gND/8TWtRQBk/2bqv/QxXX/gND/8AE0f2bqv/AEMV1/4DQ/8AxNa1FAGT/Zuq/wDQxXX/AIDQ/wDxNH9m6r/0MV1/4DQ//E1rUUAZP9m6r/0MV1/4DQ//ABNH9m6r/wBDFdf+A0P/AMTWtRQBk/2bqv8A0MV1/wCA0P8A8TR/Zuq/9DFdf+A0P/xNa1FAGT/Zuq/9DFdf+A0P/wATSNpuqhT/AMVFdf8AgND/APE1r0jdDQBydrFc2/jSwF1fy3fmW86oWiRNpGw/wgf5FdbXKeK2axktdXUHFhOJpMd4iCsn5KxP/ARXVKysoZSCpGQR3FAC0UUUAZXirTE1TRpYxY2V7dwZuLGO8XdCLlQTEzD0DYPt1HNedeHtF8R3HizRr670/VGlWdbnWpNSgtIovNW3dEeFoPndgW2gHcu0nJyBXrVFAHh/jjwbeT+Mr/8A4k+tRaaJ4biyk0a1gk847cyiZpZAeXLDbgDAHXNbNv4Pv5vg/LBNoDHWp2dprFLyS0+0RmUqFkEUoXcYDyu7buPavV6KAPOtC8O2A8U6NfW2heKtPOntKytf3v2iI7oTHg753K4B42ir+l+CdV0u4uf7N8Tra2817PdALpcLTDzpWldTI2c8uQDjoBXbUUAcz8L9MvtI8GW9hqMJhuFubp2QkH5XuZHU8eqsD+NdNRRQAUUUjssaM7sFVQSSegFAGBZNu8YattzhY7dT9drH+RFdBXNeEN10lzqzqQdQna4UHqI8BY//ABxVP1JrpaACiiigAooooAKKKKACiiigAooooAKKKKACiiigAooooAKKKKACiiigAPSmEN6mn0UAR4b+8fzprB8feP51NSN0oAwYt/8AwmEvzH/kHr3/AOmjVtAPj7x/OsmL/kcZf+wen/oxqZqkkms3r6JaSMlrFj+0Z1ODgjIhU/3iPvHsp9SMAEUO7xFfLPknR7WTMQzxdyqfv+8akcf3iM9AM7N5dW9javdXlwkMEYyzu2AP/r+1VdQ1K20wQ6faW5uLtkxb2cGAQo4BPZEHqeOwyeKjsdIlluk1LWpUurtDmGJf9Tbf7gPVv9s8+mBxQBB5eoa//rhPp2lH/llkpcXI/wBo9Y0PoPmPfb0rbtYIbW3jt7aFIYY12oiLhVHoBUlB4GTwKACis2717RrZ/Lk1GBpf+eUTeZJ/3yuT+lQ/21cTZFhomoz+jyqIE/8AHyG/JTQBsUVkf8VJcd9N09D6B7h//ZAD+dINFmmx9v1rUrj1SOQQL/5DAb9aANK7u7WziMt3cw28Y6tLIFH5ms0+I9NfK2f2q/YdrW3eQf8AfWNo/E1NaaDo9rIJYdNt/NHSV03v/wB9Nk/rWlQBj/btcuP+PXREtx2a8ulU/wDfKBv5igWOuz/8fWtx2691s7UKf++pC38q2KKAMf8A4RzTZMG8N1fn/p6uHkU/8Bzt/StK0tLWzj8u0tYLdP7sUYUfkKmooAKKKKACiiigAooooAjuE3xmuS1F5dD1ga1DG8kBURX0SDJaMEkOB3ZMnjuCR6V2NUb+2EikgUAW7eaG4gjuLeRZYpFDI6nIYHoQafXFwNfeG7hnsoWudNdi0tmuN0ZJyXi/mU6HqMHg9TpOpWOqWgurC4WaPODjhkPdWB5U+x5oAt0UUUAFFFFABRRRQAUUUUAFZ+v6rDpFgbiRWlldhHBAn35pD0Uf49hknpUOua9aaWy24Vrq+kGYrSHl29z2Vf8AaPH16VlaZp93d3/9qas6S3hBWNU/1duh6on9WPJ9hgUAW/DFhNDHJcXjiS9uZDNcuOhc9h/sqAFHsK6AdKjgjEaAVJQAUUUUAFFFFABRRRQAUUUUAFFFFABRRRQAUUUUAFFFFABRWfqWs6fYyi3kmMt0wyttApklb32ryB7nA96qk6/qP3RHo1ue52y3BH0+4n/j1AGjqOoWWnQedfXUVvHnALtjcfQDufYVnf2jq2ocaVp/2aE9Lq+UqD7rEPmP/AttWdO0XT7Kb7SsbT3eMG5uHMkp/wCBHoPYYHtWjQBjxaBbyyLPq08uqzqcj7RjykP+zGPlH1IJ96tavqVvpcCF1eWaQ7ILeIZklb0UfzPQDk4qPWNVWyeO1toTd6hMP3NshwSP77H+FB3J+gyeKbo+lG2nfUL6YXepSrtebbhUXOfLjH8Kj8z1JNAEWnaZPJeLq2sskt6ufIiQ5jtVPZfVvV+vYYHFVbg/25rXkD5tO06UNJ6T3A5C+6p1P+1gfwmrXiS+njWHTtPYDULwlYmIyIkH35SPRQePUkCrek2EGn2MVnbKViiXAyck9ySe5JySfU0AWhHxWXr+nyXduj2rrFfWz+daynorgdD/ALLDKn2PsK2KZIuRQBV0TUY9T09LlEaJ8lJYm+9FIpwyH3B/PrV2uc1A/wBiar/bC8WVwVj1BeyHok/4cK3tg/w10Y5FABRRRQAUUUUAFFFFABRRRQAUUUUAZ+qW4kiYFQwIwQRwRWN4Tvjp1wPDl4xAUE6fKx/1kY/5Z5/vJ+q4PY107qGXBrA1/SYryExyKcAhlZThkYchlPYg9DQB0NFcrpfiKawdbHxE4XkLFqG3bHJ6CTtG3/jp7Y6V1QIIBByD0NABRRRQAUUUUAFFFFABRRQSFBZiAB1JoAK5fxPdnVLs+HbRiY+DqMqnhUPIiB/vP39Fz6ik1HX5tSdrLw6/yZ2y6htzGnqI88O3v90e/Sr+g6TDY26xQoQuSxLHLMx5LMT1JPJNAGjYwiOIAAAAcADpVmgDAxRQAUUUUAFFFFABRRRQAUUUUAFFFFABRRRQAUUUUAFFFFABRRRQAUUUUAFFFFABSN0pay/EepPp9jm3iE97M3lWkBOPMlI4BPZRgknsAaAOXutfW68e3Gh6S5TVTZBJPNjwLdBISZSDw3BBUDqSO2avpqFta2S6bodzb2trGSJdTunGwtn5imf9bITkk/dBPOelYeq/Di21HQzHJqN0mtMZZpL+KQxmaaRcNuxz5ePlC54FQeBoZLOK3tPK06G9B8pVvLUHzHThkEq4YOMfdYMccgsOaAOr0q/0WxicaXFfanLKd01xDA0rTN6tKQFP0zgdgBV37br1xn7No0VsvZry5Gf++Yw38xR/bF5bHGpaLdxKOstqftEf5Lh//Hat6fq2magxSzvoJpB96MN86/VTyPyoAqfYNbuObvXBAvdLK2VPw3PuP5YpR4c0x8G8W41Bh3u52lH/AHyTtH4CteigCK1tba0i8q1t4YI/7saBR+QqWiigAooooAKKKKACiiigAooooAKKKKACiiigAooooAKDyKKKAKd3ZrIDgVzmoaIVuje2cs1neYx58BwzD0YHhx7MDXX0x41ccigDl7fXtYscJqWnrfRj/lvZ/K/1MbH+TH6VpWfijQrlhH/aEdvMf+WV0DC/5PjP4VbmsUboKoXekRzKUkjSRT/Cy5H5GgDcR1kQOjBlPQg5Bpa41/C1grForVYGPUwM0RP4oRQNBZRtW81NR6fbpj/NqAOyqK6ube1j8y6uIoE/vSOFH5muSPh8SY8251Fx6NfTY/Rqkt/C+nJJ5gsIDJ3d03N+Z5oAv3Hi3R1JSyebUpBxts4zIuf9/hB+JqjPe+IdU+RSmkW56iIiWcj/AHiNq/gG+ta8GmqoA2jAq9Daog6UAYujaHb2gYxR4ZzukkYlnkPqzHlj9a3oYljHAp4AA4paACiiigAooooAKKKKACiiigAooooAKKKKACiio7q4gtYGnuZo4IkGWeRgqj6k0ASUVif21c33y6Hp73KH/l6uMxQD3GRuf/gIwfWl/sN7z5tcvpL/AP6d0HlW4/4ADlv+BE/SgB82v2rStb6ZFLqk6nDLbAFEP+1IflX6Zz7UwWOsah82pX4s4T/y7WLEEj0aU/Mf+Aha14IooIlhhjSKNRhURQAB7AU+gCrpunWOmwmKxtY4FJy20csfVj1J9zVqiigArJ1XVJVuv7L0mNLjUSAX3f6u2U/xyEfoo5b2GSIr7Ubq+vJNL0VlDxttu7wjKW3H3V7NJ7dB1PYHQ0rT7XTbUW9srYJ3O7tueRj1ZmPJJ9aAI9G0uLTo3YyPc3cxDXF1JjfKff0A7KOAKn1K8t7CymvLqTy4YULu3sP5n2qwelYN5DPqmupFNE6adYMsmGGBcT9VPuqdfdsf3aAF8PWlw7y6tqEZS9vAP3Z/5d4h9yL6jOW9WJ9BW6BgU2NcCnUAFFFFAEFzCkkbxyIrxupVlYZDA8EGsfw7M+n3beH7p2YRp5ljKxyZIem0nuyZAPqCp9a3mGRWTr2nve2ym3kEN7bv5trMRwkg9f8AZIypHoTQBr0VV0q5kvNPhuJraS2lZfnhkHKMOCPfnoe45q1QAUUUUAFFFFABRRRQAUUUUAFNkRXXBp1FAGRqGmpKjKyBlYYIIyCPSsKGz1PRm/4k115cA/5dJwXg/wCA/wASfgce1doeahlt0ftQBgQeK1i+XV9MurM95YlM8R/FRuH4qK19P1nSdQx9h1K0uCf4UlBb8utRT6crdBWXf+H7O6z9os4Jvd4wx/WgDp6K4z/hGrePHkfaoAOghupYwPwVgKd/Ycmf+P7U/wDwOl/+KoA7GqGoa1pOn5+26laW7D+F5QG/LrXOf8IzbyZ8/wC0zg9RNdSyA/gzEVesPD9na4+z2kEP+5GFP6UAE/irzvl0jS7q7PaWZTBEPxYbj+CmqUmn6jrDZ1q686E/8ukIKQf8CHV/+BHHtXQw6eq9RVyOFE6CgClYafHCiqFCqBgADAArQVQowKWigAooooAKKKKACiiigAooooAKKKKACiiigAooooAKKKKACiiigAooooAKKKKACiig0AMmkSKNpJGVEUFmZjgADqTWBoiPql82v3CsEdDHYRsMbIT1cjsz4B9lCj1o1ljrWp/2HHk2cO2TUWHRs8pD/wAC6t/s4H8Vb0S4HSgBDHxXNeIbS2tbl7+6hWXTboLHqUZHC44ScdwV4BI5xg/w11VQXESyIyOiujAqysMhgeoNAGNHeXeglYtUle60w4Ed+eXh9BNjt/00/wC+sdTqX2m6bqcam8s7e5GMozICR7qeo+orL0CRtPun8O3RLxqhexd+fMg6FD6smQPdSp9aVrS70AmXS4nutMzmSxXl4fUw+3+x/wB846EAm/sWe350vWL22HaKZvtEf5P8w/BhR9q8QWn/AB86bb36D/lpZy7HP/bOQ4/8fNaWn3lrqFol1ZzLNC/Rl9e4I7EdweRU9AGTF4i0oyLFczPYzHgR3kZhJPoC3B/AmtVWDKGUgg9CKSaOOaJopo0kjYYZWGQR7islvDunxktp7XGmOTnNnKUXPunKH8VoA2KKx/K8RWn+qubPU4/7s6GCT/vpcqf++RSf28LfjVNNv7A93Mfmxf8AfcecD64oA2aKr2N9Z30Xm2V3Bcp/eikDD9KsUAFFFFABRRRQAUUUUAFFFFABRRRQAUUUUAFFFZmpa3a2dwLSNZbu9YZW2t13yY9T2Ue7ECgDTpkkkcaF5HVFHUscCscW/iDUBuuruLSYj/yytgJZse8jDaPwU/WpIvDWjhhJc2pvpR/y0vHM7f8Aj5IH4ACgAm8RaBGxU6nayMOqxP5jD8FyaYPEGksNy/a2HqLOX/4mtiKOOGMRxRpGg6KowBTqAMU+ItHT/WSXEfu9pKB/6DVi01vRbp/Lt9Ts3k/uCVQ35HmtKoLyys7yPy7y0guE/uyxhh+tAE4IxxRWMfDlnD82mT3elvnP+jSkJ+MbZT9Ka1xr2m83NvHqtuOstsuyYD1MZOG/4CQfQUAbdFVNM1Ky1KEy2c6yBTtdeQyN6Mp5U+xFW6ACiiigAooooAKKKKACiiigAoorMvtcsba4NrG0l5eD/l2tl8yQf72OF+rECgDTqnqWp2GmqpvbpIi5widXc+iqOWP0FUfK17Uc+fMmkW5/ggIlnI93I2r+Ab61c03SNP092lt7cee/+snkYvK/1dsk/nQBT+163qIxY2a6dAf+W94MyEf7MQPH/AiPpUlroNms63V68upXanImuju2H/YX7qfgBWtRQAUUUUAFFFNlkjhiaWWRY40BZmY4CgdST2oAdWBLd3OvSva6XK9vpyMUuL5eGkI6pCf0L9ugyeQ0/aPE3BEltohyCDlZL0fzWL9W9h134o44YkiiRY40UKqqMBQOgAoAjsbS2sbSO0tIVhgjGEReg/z61NRRQAGm7eadRQBmeJJ76DRrh9MaEXu0eSJWAVmyOMnjJ6DPGSK5i38bukcVvHp9/f3rSzLLbuqxyw+UU3p8uVcjeCCOCO9djf2sV1CYZ4kljOMqwyDjkVlNoWnFIo/7PttsLmSIeWPkY9SPc9/WgDnG8VXWmzyXd7czT2lv/aLSRhVyyxSII+3YMRn863tK8SXd5qNvYSaNLbTSJJI/mSjCojqpZePmB3gjp3qVdC09XLiwt9x35Pljnf8Af/Pv61a07SbGzeN7ezhiaJDGhVcFVJyVHtkDigDUpGXNKOlFACAYpaKKACiiigAooooAKKKKACiiigAooooAKKKKACggelFFADdi+lHlr6U6igBAi+lLiiigAooooAKKKKACiiigAooooAKKKKACiiigAooooAKKKKACiiigAooooAKKKKACiiigAooooAKzPEOpNYWirbost7cP5NrEejyHuf8AZABYn0BrSdgqkngDrWBocUuoXz67dxuhkUx2UTjBihz94jszkAn0AUdjQBe0LTk06xWASNLIWMk0zfelkblnP1P5DA7VpUijApaACkYZFLRQBka9p7XtqvkSCG8gcTWsxH3JB0z/ALJBII7gmrGhaiup6es/lmGZWMc8LHmKReGU/wBD3BB71dkXIrA1BJNL1ZdYt43aCfbDfxoCTjokoA7r0Pqp/wBkUAWdQ0ueG7fU9FdIbxuZoX4husf3sfdb0cc+uRxVnR9Vg1JXQI9vdQkC4tpeJIj7+oPZhwe1X6ztY0mK/aO4jla1voQfIuox8yZ6gjoynup4/HBoA0aKyNM1aX7WNM1aJLXUMHyyp/dXIH8UZP6qeR7jmtegAooooAzr7RNKvJfOmsoxP/z2jzHKP+Brhv1qv/ZmqWvOn61K6/8APK+jEy/gw2uPxJrZooAxv7S1a14v9FeVe8tjIJR+KttYfQBqsWWuaTdzCCO8RLj/AJ4TAxS5/wBxsN+laNQXtnaXsXk3lrBcR/3ZYww/I0AT0VjDQI7fnS7++08joiS+ZH/3w+QPwxR5niOz/wBZDZapGO8TGCT/AL5bKn/voUAbNFY48RWER26jHc6Y+cf6XEVT/v4Mp/49WrBNFPEssMiSxsMqyMCD+IoAfRRRQAUUUUAFIxwKU9K57W5ZtU1FNBtJXiVk829mQ4aOEnAUHszkEA9gGPXFABLeXmuXD2ukTG3so2KXF+ACSR1SLPBI6FjwOgyemtpWm2Wl25hs4QgY7nYks8jd2Zjyx9zU9rbw2ttHbW8SRQxKFRFGAoHQCpKACiiigAooooAKKKKACiiigDL1bRobyYXlvK9lqKDCXUQG7H91x0dfY/hg80zSNUme6Ol6pEltqKKWAU/u50H8cZPb1B5Xv2J16oa5pkeqWgj8xoLiJvMtrhPvQyDow9fQjoQSKAL9FZnh7UZL60dbqMRXtu5huoh0WQdx/skEMPYitOgAooooAKKgv720sLc3F7cxW8Q6vI4UfTnvWZ/amo3/AMuj6cyxH/l7vQY0+qp99vx2j3oA2XZUUszBVAySTgAVjvr8dwxi0W1l1R84MkZ2wKfeU8H/AIDuPtQmgR3DCXWrqTVHByI5BtgX6RDg/wDAtx962FVVUKqhVAwABgCgDG/svUb/ACdY1FljP/LrZExJj0Z/vt+BUe1adjZ2lhbi3sraG3iHRI0Cj68VPRQAUUUUAFFFFABRRVTVdQtdNtvPunIBYJGijc8jnoqjqSfSgCW+u7axtXuryZIYYxlnY4A/+v7VixWlzr0q3WqwvBpyndBYOPmlIPDzD9QnbqcngS6fp91fXceqa2oWRDutrIMGS2/2iejSe/QdB3J26ACiiigAooooAKKKKACjAoooAMCiiigAooooAKKKKACiiigAooooAKKKKACiiigAooooAKKKKACiiigAooooAKKKKACiiigAooooAKKKKACiiigAooooAKKKKACiiigAooooAKKKKACiiigAooooAKKKKACiiigBCM0m3HNOoPSgDjvGniPU9J1aKz0+FpzJp9xcqiWzTMZI2QKCARhTuOT9Ks6b4xtbq1tG8rzZJ/syFoWBjLzIWG0nqAVIq7q+h2OoXa3VzAzzJG0SsJXXCNjcvBHBwM/QVTbw7pytE8NlDDJAqLCUBCpszs+UEA7cnH1IoAiPjmxNlFcx2V1I0rLEsS7d/mnfmM5OAwEbE/h6itTQ9ej1e4ljt7K6jSIIXkmAXBZFcKVzuBw3PHBFZ1r4ctBZPb3UUc7S3Ju5ZFTy8zE/fXByp9MHPvWzpun29pLNNDGVknKtKxYncQAoJyfQAUAaFNK85p1FAAKKKKAK2p2FrqVo1reRCSMkMOcMrDoykcgjsRzWVHf3eiyra61IZrJiFh1EjGPRZuyn/b+6e+D13qbIiSRtHIiujAqysMgg9iKAHUVz/k3fh35rNJbzSM/NbjLS2o9Y+7J/sdR/Dn7tbVldW97ax3VpMk0MgyjocgigCaiiigAooooAKKKKAAgEYIyKyZvDuktK00Fu1lOeTLaOYWJ9TtwD+INa1FAGN9j1605tNUhvk/553sW1v+/keP1U0HWbm2/5CejXkA7y24+0R/8AjvzD8VFbNFAFPT9U07UM/Yr2Cdh95VcblPoV6g/WrlU9R0rTdRwb2xgnYdHZBuX6N1H4VT/se6t+dM1q8gHaK4P2iP6fN8/5MKANK8lWOFmY4AGSfQVk+CombSTqkqkT6lIbps9Qh4jX8EC/jmsvxVea9b6JepdWFvcKbd1860m2lcqeSj9PwY11GmIsem2sa/dWFFH0AFAFimTzRQRGWeVIox1Z2AA/E0+vKv2pI/D83wn1OPWPs73ghdtNilYktOMconRmAPHBI6igD1WmQTQzx+ZDKkqZI3IwIyDgjiuXu9W8K6ss11L4h83T5tKlaSNLgrbtbh9ry7lxgg5XIYcZrmf2b73Qf+ES1LSNFmtFS11rUXjtoMARQPdymIheylcEeooA9Cn1rR7d7iObVbJJLZGknQzrujVRliwzkADk1Guv6O1jeXqahC9vZOI7l0ywjYqr4OP9l0P0YV4z4t0PUIdD1i3k8NXMM9rqWuanNqRijETW01veeXiQHcSfOjG3HGDnpU3hazuG+GvixdWPh6+W31ZLi7udTtWFrBEmn2rGXygWLMoAwu4ZPcdKAPZIta0uWGwmS8TZqMnl2hII81trPgA99qMfwpL3XNFsklkvNY0+2SGZYJWluUQJKwBVGyeGIIIB5IIrxjwDHFodx4S8OzyXUcUOsXOp2tze6dJZm7jNpcmQBSSgZfMBCLtGxfujFXbbRNd1z4XxvpelzDX/ABLNdasLyW6ktorHzmyjOVO4uIvKVFwRlcnABoA9b/trSf7TXTP7QgN60hiEIb5t4jEhXHrsYN9DVXTvFXhnUryWz0/xBpd5cxKzSRQXSO6hfvEgHPFeReGF1K4+MNpJdLPZxG9eJ7K6QPcRyjSYQWaVWKtkDsOeuecVP4WmvvBsd3oLNe6vYaJaNZ3s9ot3cLGfL3L8jNsRgpRiEDYBx3oA9o068tdR0+21CxmWe1uYlmhlXo6MAVYexBBqeuf+Gtt9j+HXhqzFxDciDSLWPzoWJjk2wqNykgZU4yOOldBQBg6gPsHiyzvFyI9RjNrMO3mIC8Z/LzB+VbwORWB44Zo9Os7iOJ5ZIr+FkRCAWO7GOcDnJp0VrreooDfXi6bAf+WFk26Qj0aUjj/gIH1oAv6lq+n6eyx3E+Z3+5BGpeV/oi5J/Kqfm69qP+ohj0i3P/LSfEs5HsgO1fxLfSr2maXYaarCytUiL8u/V3PqzHlj9TVygDMsdDsbW4F3IJLy8H/Lzct5kg/3c8L9FAFadFFABRRRQAUUUUAFFFFABRRWXrGqtbzpp9hCLrU5lLRxZwsa/wB+Q/wr+p6DNAEus6pDpyRp5b3F3OStvbR/flb+ijux4FV9J0uZbn+1NWkS41FlwoX/AFdsp6pGD+rdW9hgCXR9KWyeS7uJjd6hOB51wwxkD+FR/Cg7D8Tk81pUAFFFFABRRRQAUUUUAFFFFABRRRQAUUUUAFFFFABRRRQAUUUUAFFFFABRRRQAUUUUAFFFFABRRRQAUUUUAFFFFABRRRQAUUUUAFFFFABRRRQAUUUUAFFFFABRRRQAUUUUAFFFFABRRRQAUUUUAFFFFABRRRQAUUUUAFFFFAARSbV9KWigBAo9KWiigAooooAKKKKACiiigArFvdMubO6k1LQ9iyyHdcWbnbFcn1H9x/8Aa6HuD1G1RQBS0jU7bU4XaHfHLEds8Eo2yQt6MP69D1BIq7WZq+krdzJe2sxs9RiG2O4Vc5H9xx/GnsenUEHmm6VqzTXJ07UoRZ6koJ8vOUmUfxxt/EPUdR3HcgGrRRRQAUUUUAFFFFABRRRQAUUUUAZPiK2F1p9xbNwJomjJ9MjH9ad4SuvtvhrT52GH8lUkX+66/Kw/BgRVy9j3xmuc0O4GkeIJtNmO211FzNbMeizY+eP/AIEBuHvuoA6uiiigAooooAjuYYbm3kt7iGOaGVCkkcihldSMEEHggjtVa30nTLeC6t4LC2jhu2LXEYjG2UlAh3DoflVV+gAq7RQBh6V4R8NaVfx31ho1rDcxIY4pNpYxIeCqZzsBHGFxW4OlFFAFM6Vpp1BdQ+wW32xXMgnEYD7igQtnqTsAXPoAKztX8HeF9XvpL3UtEs7meZQszOn+uAGAHHRwBx82a3aKAEjRY41jjVURQAqqMAAdhS0UjssaM7sFVQSzE4AHrQBgeLG86/0bT15Z7r7Q3skSk5/76ZB+NbkAxGK5rQ2bV9Wn11lIhlUQ2YP/ADxBzv8A+Bnn6Ba6hRhQKAFooooAKKKKACiiigAooooAKKKwru+utWuJNP0WUxRIStzqAAIjIPKR54Z/U9F75PFAEup6ncTXb6VowSS9A/fTsMxWoPdvVvROvc4HNWtH0y30yF1jLyzStvnnkOZJn9WP8gOAOABUumWNrptotrZxCOMEseclmPJZieSSepPJqzQAUUUUAFFFFABRRRQAUUUUAFFFFABRRRQAUUUUAFFFFABRRRQAUUUUAFFFFABRRRQAUUUUAFFFFABRRRQAUUUUAFFFFABRRRQAUUUUAFFFFABRRRQAUUUUAFFFFABRRRQAUUUUAFFFFABRRRQAUUUUAFFFFABRRRQAUUUUAFFFFABRRRQAUUUUAFFFFABRRRQAUUUUAFFFFABVTVdOtdTtvIukJ2sHjkQ7XicdGVhyCPWrdFAGFb6ldaXOllrrhonIW31ADakh7LIOiP7/AHW7YPFbtMuIYbiB4LiJJYpFKujrlWB7EVhYvPDmMede6MO3LzWg/m8Y/wC+l9x0AOgoqO2nhubeO4t5UmhkUMjo2VYHuDUlABRRRQAUUUUAFFFFACMNwxWB4i0uK9tnhkDbTghlOGRgchlPYg8g10FMljDrg0Ac/wCHtdkE6aRrTql90hnxtS6A9PR8dV/EcdOjrA1rR4LuB4Z4VkjbqD69iPQ+9Z1pqGs6L+6mWTV7IdCSBcxj6niQfXDe5oA7Cis7Sdc0vVCVs7pWmUfPA4KSp9UOCPyrRoAKKKKACiiigAoorE1LxPptrK1vbM+o3Y4MFqA5U/7TfdT/AIERQBtOyohd2CqoySTgAVyGo3jeKJPslruXRQf3svQ3hH8K/wDTL1P8XQccls1rqWvSBtYZUtc5WwhYmM/9dG6yfThfY9a6Wxs1iUfKBjpQA+xgEcY4A4q1QOBRQAUUUUAFFFFABRRRQAUMQoLMQAOSTUdzPDbW8lxcSpFDGpZ3c4VQOpJrCSO48SMJbpJLbRgQY4Gysl3/ALUg6rH6J1PfjigAee48RsYrGWS30cH95do217rnlYz1Cer9/wCH1rctbeC0to7a2hSGGNdqIi4VR6AVIiqihVUKoGAAMACloAKKKKACiiigAooooAKKKKACiiigAooooAKKKKACiiigAooooAKKKKACiiigAooooAKKKKACiiigAooooAKKKKACiiigAooooAKKKKACiiigAooooAKKKKACiiigAooooAKKKKACiiigAooooAKKKKACiiigAooooAKKKKACiiigAooooAKKKKACiiigAooooAKKKKACiiigAooooAKKKKACiiigDDudOutMuJL7QkVlkYvcWDNtSU92Q9Ef9G74PNaOlala6nbma1Zsq22SN12vE3dWU8g1brL1XSTNcjUdPmFnqSLtEu3KyqP4JF/iX9R2IoA1KKzNI1YXUzWN5CbPUo1zJbschh/fRv409+o6EA1p0AFFFFABRRRQAUUUUAIyhhyKqXNksg6VcooA5jVNAtbvH2i3SUryrEfMp9Qeo/CqiWWsWIxYa1eIo6R3GLhf/Hvm/wDHq7EqD2pjQo3agDl01bxND9+HS7odv9ZCf/Z6lHiHWsfNoVtu/wBm+JH6xit5rSM9hUZsY/agDEbxBrjYEeiWa+73zf0jNRvfeKLjIE2nWin/AJ5wNIw/FmA/SugWyj9BUq2sYHSgDlG0W5vz/wATTUL6+B6o8myM/wDAEwp/HNbGn6RDbxLHDCkUa9ERQoH4CthY1XoKdQBDDAkY6VNRRQAUUUUAFFFFABRRRQAVX1K+tdOs3u7yURxJ3xkk9gAOST0AHJqLV9St9Mt1kmDySyHbDBGMyTN/dUd/5AcnAqnp2mXFxeJqutbHukybeBTmO1B9P7z46v8AgMDqAR21jdaxcR3+sRmK3jYPa2BP3T2eXsz+i9F9zyN2iigAooooAKKKKACiiigAooooAKKKKACiiigAooooAKKKKACiiigAooooAKKKKACiiigAooooAKKKKACiiigAooooAKKKKACiiigAooooAKKKKACiiigAooooAKKKKACiiigAooooAKKKKACiiigAooooAKKKKACiiigAooooAKKKKACiiigAooooAKKKKACiiigAooooAKKKKACiiigAooooAKKKKACiiigAooooApavpltqcKJPvSSNt8M0Z2yQt/eU9v5HociqNpqdzY3SadruxXdttveqNsVweyn+5J/s9D29Bt1FeW1veW0lrdQpNDIu10cZDCgCWiuf8278O4W5aa90ccCc5ea1Ho/d0/2uo75HI3opI5oklidZI3AZWU5DA9CDQA6iiigAooooAKQkDrWfrGrwaeI49klxdTEiC2iGZJT3x2AHdjgDuapR6Peap+98QTAxnkWEDEQqPR24Mh/JfbvQBNN4hszK0Gnxz6nOpwyWi71U+jOSEX8TTQ3ia6wVj07TUP8Az0LXEg+oG1R+ZrXghit4VhgiSKNBhURQqgewFPoAxv7Hv5AftPiLUCT2hSKID6fKT+ppRoMeMNqursfU3bA/pWxRQBjtoIyDHrGsRn2us/8AoQNB03WITm18QSv/ALN3bJIv/juw/rWxRQBim88QWfN3pcF7H3eymw+P9x8fox+lWdO1rT76Y28cxiugMtbzKY5R/wABbBI9xxWjVXUtOsdShEN9bRzKDlSw+ZD6qRyp9xg0AWqKwHXV9D+eNptX04feRubqEeoP/LUex+b3bpWxp95a39pHdWcyTQyDKup4P+B9u1AE9FFFABRRRQAVnaxqqWJS3hha7v5h+4tUbDN6sT/Cg7sf1OBUWrarJHc/2ZpcSXOpMoYqx/dwKf45COg9B1bt3Im0bS49PV5Xle6vZsG4upAN8h9P9lR2UcD8zQBFpGlNBcNqWozLd6lIpUygYSJP+ecY7L+pPJ7AatFFABRRRQAUUUUAFFFFABRRRQAUUUUAFFFFABRRRQAUUUUAFFFFABRRRQAUUUUAFFFFABRRRQAUUUUAFFFFABRRRQAUUUUAFFFFABRRRQAUUUUAFFFFABRRRQAUUUUAFFFFABRRRQAUUUUAFFFFABRRRQAUUUUAFFFFABRRRQAUUUUAFFFFABRRRQAUUUUAFFFFABRRRQAUUUUAFFFFABRRRQAUUUUAFFFFABRRRQAUUUUAFFFFABWDLYXWiyPdaJF51qzFp9OzgZPVoSeFbvt+6fY8neooAq6ZqFrqVqLmzk3pkqwIKsjDqrKeVI9DVqsnU9Jka7Op6VKtrqGAHJH7u4A6LIB19mHI9xkGXSNWjvne2mia0v4R++tZD8y/7Sn+JD2YfoeKANGsvX9U/s+3RYYTcXc7iK2gBwZHPv2AGST2ANaMrbUJrB8Op/aWq3euS/MiM1pZA9AinEjj3ZwR9EFAF3QtJ+w77q6lF1qU4Hn3BGOOyKP4UHYficnmtSiigAooooAKK5n4jauNG0JboeIItGkMoWMmz+1SXDYP7qOLILuewXJ46VxXgPxz42v/ABRoPh3xJpaWVzNDeSXri0nQMU2mJcugj3AMN2x3GQccUAet0V4/rXxI17SdZ1rRbi90a+nsJtOhE1hYTjy5bm5CtFIC7hcRc7yVGWA6jFegfDvVbzWvB9lqd+yNcTGXeVXaPlkZRx9AKAOgooooAKwdWs7jS7mTWtJiZwx3X1mg/wBeO8ij/noB/wB9Dg84I3qKAIbK6gvLSK6tpFlhlQOjr0YHoamrA00f2T4huNLXi0u1a7tR2RsgSoPbLKw/3jW/QAVi3+pXN3evpWiFDPGQLq6YZS2B7Ds0novbqewMct5c65O9npMzQWKMUub5erHukJ7nsX6DoMnpr6fZ22n2cdpZwrFDGMKo/Uk9ye5PWgCLSdOttMtfJtwxLHdJLI26SVu7M3c//qHFXKKKACiiigAooooAKKKKACiiigAooooAKKKKACiiigAooooAKKKKACiiigAooooAKKKKACiiigAooooAKKKKACiiigAooooAKKKKACiiigAooooAKKKKACiiigAooooAKKKKACiiigAooooAKKKKACiiigAooooAKKKKACiiigAooooAKKKKACiiigAooooAKKKKACiiigAooooAKKKKACiiigAooooAKKKKACiiigAooooAKKKKACiiigAooooAKo6vpdvqSRszPBcwndBcxHEkR9j6HuDkHuKvUUAcpqmuXWm2Vxa6uqRXiQu1tOgxDdEKSNufuvxyh/AkVueHLVbLQNPtVGBFbop9ztGT+dZ/jW2W80G+t3iSXdA+1WXILAEj8c4rU0aZbnR7K4QgrLbo4I9CoNAFuiiigAorifH95eXHjHwj4Vt7uezt9RuJ7u8khYq8kVsqsIgw5UM7x7sclVYd65/Q7PxWPGFq0kOvDUY9WnfU7ua9DadJYnzDGiRbyAdpi2gIGUgljjqAdt8QtN1LVPCl5baLHZNqZUC3a6LKqZYbiGXkHbux2zjPGa43wH4L8R6d4lF9q9zdLALaWFfJv/lBfHLKB8xGODkY561m6LPrF38HPD0Fxp+pXepXCBdP/s7U54FYbeJLqddnlrzyMtngLuNO8DyeMLfxJ4K0zxM1ysttBfwXBuHZpZ5ljjJk3biskfzHY3XHBwQaAOm1v4Z6G+gWtlolrFZ3lrJFsunkcvIguY5pfMbOZGYoTls/Mc8Vv+AdIutB8J2elXjRtPCZNxjJK/NIzDGQOxFeQ6zcTp4xm1PT9Q1Hwolmssf2SfUpGmu2k5Msiuk8SIABtXG75iSVxg2Nau7ux+DPhjS7fUden8WyaQjW6aVfvJKEAXzbp9jbZVRckFs72woyWxQB7nRXhPhe+vvF3ju+tZ9RubW3vXv47eSy1BpPLjNlpxjkjfC4OWL4xwWOc5Nem/CXXb3xJ8PNJ1bUmRr50eG5dF2q8sUjRO4HYMyE496AOpooooAwfF7LbtpWoMwT7PfKGcnAVHVkbJ9OQfwqNWuPEq7UMttonIZ+VkvR/s91j9+rdsDku8cJHPaafZyxpKtxqESlHGQwGWPHfhTW5b/6oUALBFFBCkMMaRRIoVERcKoHQAdqfRRQAUUUUAFFFFABRRRQAUUUUAFFFFABRRRQAUUUUAFFFFABRRRQAUUUUAFFFFABRRRQAUUUUAFFFFABRRRQAUUUUAFFFFABRRRQAUUUUAFFFFABRRRQAUUUUAFFFFABRRRQAUUUUAFFFFABRRRQAUUUUAFFFFABRRRQAUUUUAFFFFABRRRQAUUUUAFFFFABRRRQAUUUUAFFFFABRRRQAUUUUAFFFFABRRRQAUUUUAFFFFABRRRQAUUUUAFFFFABRRRQAUUUUAU9RTdGTWR4HnEMFxochxJYP+6B/igYkxkew5T/AIDXQTLuQiuV121u7W9h1XTVBvLbICE4E8Z+9GT2zgEHsQPegDraKp6NqVrq1gl5aMShJVlYYeNh1Vh2YelXKAOf8XeHX1m70fUrO8+xalpF4Li3mKblZGBSWJ1yMq6Ej2IU9qhm8KzR65qWq6V4gv8ATX1N45bqNIopFZ0jWMMN6kj5VUYBxxXTUUAYWt+HF1jwr/YV7qNzu3ROLuNESQPHIsittC7eqjjGMU/TNI1O21BLq88RXWoIqsBFLbQKOe+VQEfnW1RQB594g+Gv9q6/qGrHxFegXrq/kTxiZYcIq7I+RtT5c49Sx712eiaZDpmn2tqqws9vbpb+ZHAseUXoAF4A9AOBV6igDj9T8EJ/at7ruh6hJp+sXC3BjlkQSxRyyxQRb9nGdq26EDPXOa3PCeh2Xhrw1p+g6f5htbGBYUaRtzvjqzHuxOST6k1qUUAFFFYvibWHslSw09Vl1S5U+Sh5WJehlf0UfqeB7AFO6k/tPxcqx4a30tCpPYzyAZH/AAFP/RldJENqCsfw3pqWFmkKsznJZ5H+9I5OWY+5JJraoAKKKKACiiigAooooAKKKKACiiigAooooAKKKKACiiigAooooAKKKKACiiigAooooAKKKKACiiigAooooAKKKKACiiigAooooAKKKKACiiigAooooAKKKKACiiigAooooAKKKKACiiigAooooAKKKKACiiigAooooAKKKKACiiigAooooAKKKKACiiigAooooAKKKKACiiigAooooAKKKKACiiigAooooAKKKKACiiigAooooAKKKKACiiigAooooAKKKKACiiigAqteW4kQ8VZooA469sLyxvzqWkyrDdEASo+fKuFHQOB0Pow5HuOK19E8RWeoSi0nVrHUMc2sxGW90bo49x+IFak9usg6Vh6votvdxGK4gSVM5AYdD6j0PuKAOiorjYRr2l4Wyv8A7VCOkF8C+B6CQfMPx3Vdh8VSRYXUtFvYD3e3xcJ/4783/jtAHS0ViReLPDz8NqkMB7i4Bix/32BVpNd0N1DJrOnMvqLlCP50AaNFZkviDQYcebrempnpuukGf1qrL4t0JSVhupbph/DbW7y5/FRigDdoJABJOAOprl5fEeqXPy6bopiB6S3soXHvsTcT9CRVZ9LvtVIOtXsl4mf+PdR5cH4oOW/4ETQBb1HxK1y7Wfh1EupclXvG5t4T7H/lo3svHqRT9B0cW5eaSSS4uZm3TzynLyN7+g9AOB2rQsdOjiRVVQqqMAAYAFaKKFHAoAI1CrgU6iigAooooAKKKKACiiigAooooAKKKKACiiigAooooAKKKKACiiigAooooAKKKKACiiigAooooAKKKKACiiigAooooAKKKKACiiigAooooAKKKKACiiigAooooAKKKKACiiigAooooAKKKKACiiigAooooAKKKKACiiigAooooAKKKKACiiigAooooAKKKKACiiigAooooAKKKKACiiigAooooAKKKKACiiigAooooAKKKKACiiigAooooAKKKKACiiigAooooAKKKKACiiigApCoPUUtFAEEttG/YVVl05G7CtGigDFk0sHtmqzaHbsSWt4mPugro6MCgDnotFhQ/LDGv0UCrcemrjpWtiigClFYovYVaSJF6Cn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2" name="AutoShape 4" descr="data:image/jpg;base64,%20/9j/4AAQSkZJRgABAQEAYABgAAD/2wBDAAUDBAQEAwUEBAQFBQUGBwwIBwcHBw8LCwkMEQ8SEhEPERETFhwXExQaFRERGCEYGh0dHx8fExciJCIeJBweHx7/2wBDAQUFBQcGBw4ICA4eFBEUHh4eHh4eHh4eHh4eHh4eHh4eHh4eHh4eHh4eHh4eHh4eHh4eHh4eHh4eHh4eHh4eHh7/wAARCAIFA5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QkDrWJJrc19K1voFst6VJV7l2220ZHUburkei59yKANzNZl54g0e1l8mS/iab/nlFmST/vlcn9KrjQWuxu1vUJ78nrChMMA9tinLD/eLVq2dnaWUPk2drDbx/wByJAo/IUAZo1x5M/ZdF1af0JgEQP8A38ZaUalqxGR4duh7Ncwg/oxrXooAyDqmqJ97w3esPWOeA4/NxTT4ggjz9s0/VLUDqz2jOv5puFbNFAFLTtV03UAfsN9b3BHVY5AWH1HUVdqlqOk6ZqODe2MEzj7shXDr9GHI/A1RbTtW0/5tK1E3MY/5db9iwx6LKPmX/gW6gDborL03WoLm5+w3MUljf43fZp8AsB1KEcOPcH64rUoAKKKKACiiigAooooAKKKKACiiigAooooAKKKKACiiigAooooAKKKKACiiigAJwKx/7Yupbq6hs9HnuUtpfKaQTRqC20NwCc/xCtK6bbGawdDuLiGy164tbRry4S9cxwK4QyN5UeF3NwPqaAL39o6t/wBC/P8A+BMX/wAVR/aOrf8AQvz/APgTF/8AFVm/CzxNeeLvBNrrmoWMNhdST3EMtvDKZERop5IuGIBP3M9B1rmB491eHxjJpV5qXheGzi1waaxYsspjNss4bmTG75tnTGRn2oA7n+0dW/6F+f8A8CYv/iqP7R1b/oX5/wDwJi/+KritM8d69rFlodrpNlbpqV8bvz5dRtpoYQINufLGAXB3rhgSvB61U8M/E6+1rxV4f0spY2/9prDM9uCWlWN7OaViDnkCSNRnHQ4oA9A/tHVv+hfn/wDAmL/4qj+0dW/6F+f/AMCYv/iq5GTxf4itfFWraBcNoV1JYaJNqUzWm8PbNnECOrMc78Oe2AnuK6fwTr0OueCdL143ME5nsopp3g+ZQ5QFwAM9DnigCf8AtHVv+hfn/wDAmL/4qj+0dW/6F+f/AMCYv/iq82bxd8Qo9f02S3t57rw405+3383hieIrEOcRRLKZix/vtGEHXnpXV+KfFl1Y+LrfQre+0XTI5NON4bnUywEh8zZsUbl5HU8nqOKAN7+0dW/6F+f/AMCYv/iqP7R1b/oX5/8AwJi/+Kqvo19qOo6FcyWuraDqF6GKxS2u5rdTgYDgOTnr0I6iuK1b4kahpL3+lanNo6arDqllZ2rQ79l0JZIhKFVjncgcgnPXtxQB3v8AaOrf9C/P/wCBMX/xVH9o6t/0L8//AIExf/FVxWv/ABCv7HxdPo+ny6LqiJ9oWSK3EpnszHbvJulP3MblCkZB+cVJ8PPiH/bvhHxD4kvbqxe00tI5PMt/uKPsMM8gPJzh3cfTAoA7H+0dW/6F+f8A8CYv/iqP7R1b/oX5/wDwJi/+KrnYPGF3eaH4B1O1+ylfEU8K3OzLKqvaSykIc8YdAOc96j8T/ECSz1+Kx8P6Y+t2lhN/xUNzbAuNPi6AAL/rJQxDFFyQisSOmQDpv7R1b/oX5/8AwJi/+Ko/tHVv+hfn/wDAmL/4quP8cfEC4t5PDq+EpbG/ttZiuZlvVjFxHsiCdAJYxyX5O7jbjHo3TvHmo3/j/T9EihiWxlujA8jRYMwFpJLvjIYgoXQYPpkUAdl/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Yj6+1tewW2p6bcWQnDFJWdHQbcZ3bSdo5HJ4rbByOKx9UVW8UaSrKGUwXIII4IxHSkSaKcjc+mfmbb/FP/Qfp0ANeikRldQykFSMgjoRS0AFFFFABRRRQAUUUUAFFFFABRRRQAUUUUAFFFFABRRRQAUUUUAFFFFABRRRQAUUUUAFFFFABRRRQAUUUUAFFFFABRRRQAUUUUAFFFFABRRRQAVHcTRwRPLK6oiKWZmOAoHUk09jgZrnL1P7e1s6Y3OnWe2S8HaaQ8pEfYDDMP8AdHc0AEUVx4nxNcGS30U/6uHlXvB/efusZ7L1bqeOD0UMccMSQwxpHGgCqiDAUDsAOlOooAKKKKACiiigAooooAKKKKAKmq6dZ6nbfZ7yEOoO5GBw8bdmVhypHqKzbK9u9LvYtL1iXzkmO20vSAPNP/POTHAkx0PRu2DxW7VbU7G31KwlsruPfDKuGGcEehB7EHBB7EUAWaKxvDd5cET6ZqD776yYI79POQ8pL/wIdf8AaDVs0AFFFFABRRRQAUUUUAFFFFABRRRQAUUUUAFFFFABRRRQAUUUUAFFFFAEF7/qj9KwNBjvJrDXI7C6jtbpr5xFNJF5qo3lx8lcjP0yK373/VH6VzemXF/aaP4hudL07+0r6O8cwWvnLEJX8uPALtwo9T6dj0oArfDzwfrfhPQRo58TQ3sC3jXCMNOEbASTPLMh+c53FyAeNo9aJ9M1rT/E2o3Fr4c0bUtOuPKe0VTHbyQOAfM3HYSxLYIOeP52/AniHVtYvtc03WLGxhutJuUgaWxuGlgkLRq+AWVSGXcAw+nrgcf4o+KGqaZeeKIYLO3/AOJXp1zPDFIbcvG8UZctIy3RLLxkqsYYBlzigDrIfBthfaLpMV3DfaXc6csiwG01BxJEHPzr5i43A4B6dhWNb/D2bTfGGlXmlmGLSrKWMInmMZYokspoByc5O6RT19Sakn+IUdr8LPEvjf7TZXMGmm7NrJGcxSCPiMZB5y2Bwa19Z8SXFv4h8LW9o8E1lqsVzLKy871SASIUb0JP5UAVr34d+H49HddNsSupxRXBhvHuH8+WSZCrmWTO6QMcZDZHyrx8oxr6LoMY8B6d4c1eJZVi0+G1uUSRgCURQcMMHGR14rz3SvipqNx4MTxRezaPbWzvYO6C3uE+zRTzor75JAFfarHleMjPSuu8H6zr/iXwBo2uafc6WLm8QyyPNC7RsmTtKhWHbHegDJT4U6D/AMJlLeNYN/Yx09I0g+3z5FwJGLPjf/dKjOe1W/GPgG98QaLP4fj1uztNGeAQQwPpgnlhQADiRnyTx1IrT8PazrreMr/w5rMFjJ5FhBeR3Vorop8x5EMZVieR5ec579Kf4r8UxaJ4p8K6I0lsja5eTQfvSQdqQPJ8vuWCDn1x1IoAbpvhvWYbC8sbjxDFFDcJtV9N01LSSJsjLA5cZIGOmRnIOQKj8TeFFfwXD4f0GGOFIr21nAkkJyEuUlkZmOSzHaxyckk8nmq9r4tuJ9V8aaRbSafdavpEv/Ev09p1ieVTawyJvJPAaWQruxgZ9q5Dwl8Rdf1LUfC+yY3ya0xa5hn0o2ccESIfNeOYuQxRto2/NuB4I60AdpqngaCWDVV07VtUsxfvNO1qlxtgM0i4ZmAXdgnkjOOvFY/hL4dyW+lX2k67MGtJL2yuPLtpMJcrBZwRbJARnYZIi23uAM8Eiui+I/iKfw14bfULaJGlLrGjv5ZRCemVeWLfnoFVs5I4NcZp3xPurzxRpGjvJYQPfwWMsaF42e48yW5SZoxHLINuIVIG4lcnNAHS3/gtLfUtFk0QeVaW2vNqlxA8p2RBreZGES/wgvIGK9MljVlNF8YR7hD4t06JCxbauiAck5P/AC16+9Z3xd8Wy+G7XT47PVrKymmuAbkNJCbhbfa3zxxyuob5wgJ5wCeKyPhd4+fXvEtxp8viC0vrR7ZWtjcG1inabccqiRStvXaMk44x19ADa8Y+Gdc1HwDdaas2manqwlWS3kayjhVV8xTIqBxIqOU3gPg4LA1g+CvCvii18a6ZqF1YT2lhapL5323UILonMZSMRCOJShGTznG3I5zTtY8fa9pV9r1s0+naxFpmlzzzXGmaZORaXQGYoZMSSAkgMzD5doC5xuFdzBql23giHV9sEl7JpyzqjOER5TGCFyTwCxx170AbdFeXeG/GOpXM2nf2prN7FLL5f2mA+HnjjRjjcvmFiAoORuyfWn/Ffxvq3hvWLeKyaS3sXtVla7ktt1uzM+0KJAG+bpwcfeXGc0AenUVzHwx1XWNZ8Li+1trc3JuJVXyoZI/3Yb5dwdQd2OuBj0rE8R+Ltc07x1Z6Lpc9hravKZL6wtLB2uLG1CkmSSTztoYttCqUBbJwMAmgD0KivMX+IupxfDp9Yh0577XbjU7y10/TI4D50qw3MiHKA5ykSFm5AyOvIotfiPPqXxHsNF0oR3GkXdxEEu0hJRo2tJpSpYnh96DjGQAQeaAPTqK4jx94qm0XxHp2ltrOlaFaXNnPcNfahHuRpEaMLEuXQZIdm6k8dKi8BeLdY13VNJh1CCG3F54bh1OWJYypWZ5Npxk5C47H86AO8orzj4u+NdW8LzwRaFeaXc3jhCdNksJriVYy4D3EjRyDyoVU5LFD04yTiq8fxInk07xlq00E1lYaSto1kXiikdkmjUiT5ZdjIxYEEuoC8nFAHp9FeNQ/E7xM1hbskGlXZk1u2tHnt2EvlW0s0KBpPIeaJGbfIBulXgA47V63qo1JrNhpUlpHc5GDcozJjvwpB/WgC1RXnmjeM9avzoDTQWaRX2u3Vg00KsY7mCKKYrLGCcqC0fqcgZHBFT2fj5bPUNWtNcs70+TfOtlJZ2TzRyW+1SjbkyCcls9OnSgDvKKq6Vf2+p2EV7asxilUMA6lWX2ZTyD7HmrVABRRRQBkaj/yNWkf9cbn/wBp1rmqGqaYt9Pb3C3dzazW+8I8BXOGxkHcpHYVB/ZF1/0MGrf+Qf8A43QAPHJo7GW3VpNOJzJEoyYP9pR3X1Xt29K1IZEmiWSN1dGAKspyCPUVl/2Rdf8AQwat/wCQf/jdVfDETWWo6rYfaZ54450ZDLtyu5AxA2gADOT070AdBRRRQAUUUUAFFFFABRRRQAUUUUAFFFFABRRRQAUUUUAFFFFABRRRQAUUUUAFFFFABRRRQAUUUUAFFFFABRRRQAUUUUAFFFFABRRRQAUUVFeXVtZ27XF3cRQQr955HCqPxNAEWpXCW9rJNIcJGpZj6ADJqj4Mt3h8P280wxcXmbqf/fk+bH4AhfoBXM+O/FBk0uW00vTbi7N1DIFmk/dRhAvzuM/MygdwMHIGea7fTtv9n22zG3ylxj0wKAJ6KKKACuauvGVhZ+JbPQb3T9VtZr65a2tJpLf9zM6oznawJONqsc4xxXS14t4jl0u0+IurL4mn0XUJ4oVW2fxLeCKFYZfmKW0IjK7RsVWc5ZiME4GKAPRT420OPwcviu5llttNacQAyKNxcz+QowCerkAfUU9vGGkDxYvhkeeb83AtyAo2hjbmfOc5xsHXHU4rifBnhfS/Enwj0JTocdxbW4uWttJvbgpZyM0rgSMVjJKhSzRnbwGU4zgippHhe80H4l+Hb/VdMge4vLl447yPUmu518uxkQLIzwIxQquc7id2OtAHf2fjLSLjXo9EeDVLS8m83yBd6fLCk/ljLhHZQrYHPB6c07TvGGlX1p4duYkuVXxASLMOgyMRNKd/PHyoemeaq6Ro+q3niGXxP4iWCGeKB7bTbGF/MW1jYgu7PwGkfamcDChQATkk+Wa7pklx8IPA4up9sMkMMCxXdtb/AGW2l2OfOlklhkaPj5BgclgOM0Ae/UV4n8CNMitfFWox2WpW832aCNribSobaSxuQ24LGZkgjYSKRuKDsVOTnFe2UAFFFFAGFrg+yeItK1FeBOWspvcMC6H8GUj/AIGa3FOVBrA8eNJHpVrJBEs0630BijZ9u9t3TPatHQ9St9StWkh3pJG2yaGQbZIn7qw7H9D1HFAF+iiigAooooAKKKKACiiigAooooAKKKKACiiigAooooAKKKKACiiigCC9/wBUfpXKxaff6t4b8TaZperSaPeXN1JFFfRx73gJjjG5Rkc4zjkYPNdVe/6o/Sub0y41C00fxBcaVp66hfJeuYLZphEJH8uPALnhR6nnjsaAGeD/AAvrXh7Ro9Lj12w+zwzRPGLbSvK+QMTKrZkYs0meXJyDk8k1k+LPhjBqem6zFZ6pdh7uO9ks7Wdl+zW91dRukkuVTec+Y3BJA3HA6Vf+F3jS48Wya3bzx6bMNLuUgF/plw01pcMybmVGYA7kPDDkDI56gY3jP4g61oOpeJbFtNjiey0K61WxZwjjbCAN8u2TIVmPyjapODzwaAN7T/BkcyqutSNLDBq8uoxW0b/upWJzGZBjLbT8wGcbgDzgVEvgmOw13w22lZGk6ZJes8M0xYxLNHhY489EBzhc/KOBwAK5/U/iNqQ0bTrzSzaXS6hrtxYJPHGrqsUcUsgIDSIpOY8ZLjv1PFbmneLLy51XwlaR3VncpqZu1vWjVMq8Ue4L8kjhSMjI3NQBFc/DpbbRrLTdJ1jU2t7O6s3gt7y6LwwwwTRvsVQOoVMDOfrVrwt4c8T6V4W0zTIdctLF7aEpKn2PzwWLschiy9iOMUo1zxNZ+N7XQr7+ybyG6tbi6Y2sUkclrHHtCM+5mDbmbbjjkEjoRWbZeN9WHhzwXrFzbJPDqUPmat9niLPEGhZkZUByAZABnB/rQBuaF4b1ix8WXev33iKO+N3bxW8sIsBGNsfmFNp3kjmRieueOlP1vwTomt39/faqLi5mu4I4I2Mu02ixsHUwkYKN5gD7uu5V5wABd0DxLputTSQ2q3UToAcXEDRFv93d16dq4j4hfEPVdE+ISeF7G88I6dF/ZKagbnXb14BIWlePYm3rjbn8aANyTwhLc2ni63vIdOu/7Uu1ubD7ZCJ41dbSGJHkQjkh4ycDt9a4Hwz8I5rfWNJkuvDelRxwPnUnunt7mGdNhDCKNYEKktgg5TGOQ3Su1uviVo+h6TFJ4guEurmLS21S/m0aCW5tYLYbsS7wM7DtYDucE9ATVLVfiPdWlv4gjW1thcW2n22raXI27ZLZTts3yLnIaNg24ZAxtORk4AOy8UeH4NcsbWD7VcWM1ncJc2lxbbd8MiggEBgVIwzDBBGDXIW3w6n0zxJbXunXSy2iG0aQ3D/vpJEuLqaaRsKFyzXIIAwOvAGKj1bx3Np2mQzWPiLRfE1y+qWlu0GlRqZBFJIFcAeawLEEYJIxW14g1LUpr1TpfjTw9o8YjAltb60E0qSd8kTpjsMY7daAJPihpOuavo9pb6FHC0i3StOWu5bdxFtb7jRsuTu28McYz3xWL8JfB+q+Gp7qG8jmt9ONskNvZi8aaCPBOSquzMpIOOCBgdM81V0n4gavdeG41hutC1DV38Rvoqzwk+SFEkirM8auzDKxthd3PXOKst461PTtdtdL1+bSrfy9e/s26uIlZY5Eawa5TaGJKtuKr1Oce9AElloniXSdH1fwxa+GNEutDuJrhLVYdQ+ybLaQYEexYDhgCecknrmuvk0i3uPDEejzWdoY1tljSG4jFxEjKoC5DY3gED0zjtXl/j/4q+IPDuva3p1lolxfpp1hc3Ujx6azi2CxsYWdklOVZl6FUO0E9q1Lrxzr0elW12t3otsZvEcmlO13E20R78Kww68jBznrkdKAMLQ/hnrcN7pZudF0wXMU0Z1K7nnhntrmMEeYEt/IGCwyABs25By2Oe08SfCvwnrt811PaLb7wu+OG3g2MV6MQ0bc8D8hWf4S+IVxqEuirdz2V8b6G8M39l28kqQyRPGEVypfyxtYklsDkdO+fbfEjxBBZabeaxDo0FvqdlY6lHJD5gFvBNdwRSJJuPzEJPkMMDK9KANvwt4P1bw5YXMOjnT7a4fWEb7Q0Kb5tPDqSj7VA37S4Bx6VW8SeHfEVv4uvb/RdL+1abeRRt5VprDaaUnBfzHcIn71mynzE5G3FVbjx3rsHwasfHz32gwJ9ga4uFuoZMTSE4jSMq4wWOFGc8kVvaR4suv+E2bQdbksbKU6FaXwhD/8t3aYTAMfvKuxcfn3oAs+C9A1G38Fxadrkpivy9wxltp90sKSTM6qJcAswUqGfGWIJOetVn8Gz2fijRtV02/u50huXe/F5P5m9DA6KVyPvBmXkEHGfpXNaR4s8TTx20mq6y9ldOR9otI/DzSRxNnlBKJSGA6b+h610fjDxTYwXyWtp440vR5Yl/fRzWn2gtuAKkHcuOD79aANjx1Bq11oTWmjW7y3EzhGK3CQhEIOSWdH47cKTzxXLfCfw7408N6rqFv4h/s+50+bBsntpw7W4HVWLRq7Fic/3RjpzV74Y+K5ddv9c0261ix1RrG5VbW4t7doPOhMUbFtpJBAdmXIP8PtXc0Acl4/0bWb1rK40LGwTltSt4bxrKa8j2MEAnQFhtJB28Z/vDHLPh3oGq6Ta6xLqscKSX9wHgga5NzJFEsaoqSTlQ0nIbGc7QcZNdhRQB4voPgXxnHf6VJqSy28cF3DcXCWeszvEdjhioWWRgyEjoVyR6HkereJNHj13TTp095eW1u7jzxay+W0yd4y2MhW77SD7itKigDmda8OmS/8KDS4La3sdGu2doR8oWL7NLEqoAMcF149K4DxN8NtQm13U57fQbC6gmkDaa1pcQ2UdquwDbJGYW3ncGJYl85HyivZaKAMjwbpUmi+GbGwuItPS8SFPtbWNusMMk20b3VAABk+1a9FFABRRRQAUUUUAFYOmf8AIzaz/wBdIf8A0UK3qwdM/wCRm1n/AK6Q/wDooUAb1FFFABRRRQAUUUUAFFFFABRRRQAUUUUAFFFFABRRRQAUUyeWOGJpJGCIoLMxOAAO9YNqdS8QILoXM2m6Y/MKxACedezsSPkU9gBnHJI6UAdDRWR/wjmm4+WTUFf/AJ6DUJ92frvqtPNqHh8ia7un1DSs4klkUedbD+8xAAdPU4BHXkZwAdBRSKQwBByKWgAooooAKKKKACiiigAooooAKKKKACiiigAoorJuNfs/Oa20+ObU7lTho7UBgh9GckKv4nPtQBrVR1LVtP09ljurgCZ/9XCgLyv/ALqLlj+VU/smt6hzfXq6dAf+WFkcyEf7UrD/ANBA+tXtN0vT9ND/AGO1SJn5kk+87n1Zjy34mgCj5+vajxa2yaVbn/lrcgSTEe0YOF/4ET/u1Be2Wl6PD/al+J9TvQwWFpyJJHkboka8KpJ/uge/et27uIbW2kubmVYoYlLu7HAUDqax9Ht59Svl13UI2jwCLC2ccwxnq7DtIw/75HHrQBVGkyG1ubnVCsl9fJtnKnKxpg4iT/ZGevc5NXfBd01z4btFlP7+2X7NOPR4/lP54z9CK07uPfGa5aG4/sDxA00p26dqDKszHpDP0Vz6BhhSfUL6mgDr6KKKACmvGj/fRW+ozTqKAAcCiiigAoIBG0gY9KKKAERVRQqKFUdABgUtFFABRRUGoXlvp9lNe3coighUs7HsP8fagDF8Syfadc0jTV52SNeS+yoCq/mzD/vk1a1HSXndNQ0+YWmpxrtWUrlZFzny5B/Ev6jqPeh4bhuLq5uNYvozHc3hBEbdYYh9yP6jJJ92NdMBgYoAzdG1Vb5pLa4hNpqEIHn2ztkrnoyn+JD2Yfjg5FaVUNY0uHUVjkEj293AS1vcx/fiP9VPdTwar6TqkzXX9l6tGlvqKglSv+ruVHV4yf1U8j3GCQDXooooAKKKKACiiigAooooAKKKKACiiigAooooAKKKKACiiigCC9/1R+lcxZ6dcatofiDT7XVLvSria+YRXlrt8yFgkZBG4EHpyCORkV097/qj9KyPB/8AzFv+wg3/AKLjoAyvCfgu+0PUdU1eTXluNT1We2a7kislhhMUIICLEGIDMGOXyT07AAVPGXwx0TWNG1drKEx69e29zGupSzv5jGaNk2SMDlohkYjOVG0YGRXYa9cx2mlTyzWd5eRkbGhtYy8jBuDgDnvXk+qX2jjULa38M+FvF0OqWF/ZzXeyGYNFbl9zZDPhgyoy7ecgmgDr7vwrqkngjX9Jg/s8X93dT3Fm08QljUscqSGUgH3wcE5welUfBXhjXbPxPZ311aCx02zt5lEFzfi9dpn2gNEdi+UAoYHBwQwG0YzXI/FjxJrlh4tl1bS7jxRY2K2dvaXEUVpLHGsvmvsfJtplbcZQuRt5Xv2msda8SQ+B7XQri61221fWtfjtJr+8tZYZIIZ3dmETtGgZ1jjKghVALA4oA9S0Tw5aaQt9PHNcXmoX3NzeXT7pZcZ2rwAFRcnCqABk8ZJJ4jUfAeqt4A8MaWtnp9zeabDHDqKKyxyzxrGRsiuChKYchugyARlat+NbXd4psbXw3rGsv4gEsNxLapqs32eK1jI3mWMkxjeBsG4ZZmz2JGBaeIbyGy1mHULS8jvL7xdNbRRJq/2ZYNtqkmGnHRcKcADkkUAbvw/8CyWsmqrr2iaamlXMax2tlcMl5Omd3m75tikowKAIS2NpOecC3qHw7eHxRFrfhfVLPQ0j0tNNFodLSeFY1leQFRuXacua4CDVvEKeK/Dun32p/wBqPnTFvLq0v1lhjf7XdYUkY3sVCKSF5K5Nazale6b4/hv9ce60gpqVwUs45yFuojvRC0k135bIQVkIWJSCAB05AE+J3gnxXPHqH9lm91K/1zw/Jot/c2cdtBCw3SeTuSR8xBfOfLIXyMjbnaa6vwf4X1G38Z3ur38Qgt7LR7bQtPUlW8+OPLyTlQTgMzBQpOcISetcn4JuvFLaR4K8Oatcaml1I91qV2vmjz2sYY9qxnAVgGklj4OTwfmrkLWTVNGu2sZLzWNK1SSwvox/aniEDDvcE252SSyHPkfKMITkjvyAD0DRPBfiyLUNHF437+0vY7jUNRk1R54bxVJJCWrLtjJONuMeX1BOOei1HR9Zh8X6lqEWg6Pq+m3cEAgimkWJ4JVMnmscxtu3bk5z/DXNa/azL8N/DVk2p67a+MJ9It7Sxs7fUp4Ha5MShpJY0YZWNss7MDgAg9QDpWl3qcHxF8VabcWd/q1quhWHnPbzhH8zFyCEXcpDP6gjGOo4oA6CbwvYa5oa22qaPHo0wuEuEOm3OySORM7HWRApzgnt0JqnH4Hj07VtDudMmubgQatJf6hPfXTzTSk2ckCnc2c4zGMcAAV5XdHxFY2HiWytNZ0+0/tKNFtdPfxA1/LabDtMGZJwyXDliS6b04C4+Xc3afFjWob67m0PUfEl34b0G3KNeXllaXX2uSQHKosgiMcabihJBYt93jJyAa3izwfrmuXF1p+l3ll4Y0lpjcySWkKyy6nMy8i4RlC+USSGXJLgYyoqxP4e1iTwkFh0rw9a64l8Ll1RfNgmBlVptpkQmMyoCOh2kjk4zVn4c6/fatBc2ep3MN3cWpAS5isbi289P7zJKgCvnqFZh346Vxs1z8Qv+Enl0eOXUDB/wkyXAxYOQLHzlcj7T520JsDDbsz1WgDudJsr6bXYry/8NWenrFbywrJBfCQYcoWBQIuc7BznjFZI+GelWMEP9k3F600M1ksP229knWC2guopzDGGJ2giIAfRea5zRF8VXvgCCYefNp8PiK/a7jsr4w3lxZi5uRgSMU2FX2HAcZRcBh0OP4Bvtd1bxzpMH9tXF7o63966W6a5Fdy2ls1u4iWfygXDBjw7SuASoyTg0Ad94N+H9la+HPD9v4ktor+80q0aFIWkMlsjMW3OIz8pYq23cRkDIGMnM/h/wVa6R4mvTDawNoL6Pa2EFtK7SlfLlncoQ+fkAlUAZ4AxgACovhprV5H4T1WHW7m5vpPD+pXWntdCJpZriKJv3blVBLybGUHAOWBrG+KHxCgPw38RTeHW12z1OCweWCaTSLm32kEdHljCBueMmgDCPw58UCVQmmad/aYudzam10n2Ixb8/wDHn5WPucBOoP8AH3rtfF+k+K4dd0258KSNDpcNjLby2dtNFDtcvGUYLJG64AVxwAefSufbVNW8G+HNX8UXtj4wmNnZAxQa1qlq8EsjuqqP3TMVIJGWIwBms7xd408WwjxfHeJZ2V74JtLDV0msJ5DDeiTzjLDIrY+Uxx4APILBs9KAO++Hen+J7STWbvxNdyyteXSPawyTrKYY1iRCMoioMsrNhR35JNdZXhHxB+KVzpvxLa4s9VuodE8OS2sGpWcdm8kd2Z/+PhmkVCF8iNon+8OdwI6V0J8ca/8A8J6PDmh2FjN9s125tpJ7u5lZY4orSCYuoGeSHICjAyQfXIB6tRXg3hn4j+MNF8EWWo6rb6fqVreLqyWUhuJHuvNthcSp5vYqwiK4GCvHJzweO/iL4wHhqe1mtbHT7+fTNL1mxksruRdolvYYngkYjod3LDjaxGOMkA95orkvAniHWNS1nX9A1+2sI9R0aWANLYuxhmSaPepw3KsOQQSegPfFdbQAUUUUAFFFFABRRRQAUUUUAFYOmf8AIzaz/wBdIf8A0UK3qwdM/wCRm1n/AK6Q/wDooUAb1FFFABRRRQAUUUUAFFFFABRRRQAUUUUAFFFFABRRRQBznjRvNsoLJs+Xd3kFvL7o0g3D8RkfjXRjgYHArn/FlnLdWDpAwSdGWWBj0WRGDKT7ZAq/oGrW+sWXnRAxzIdlxAx+eGTurf0PccigDRpssccsTxSorxupVlYZBB6g06svxHq6aXaBYlE1/PlLS3zzI/v6KOpPYfhQBW8ESMdAghZy/wBneS3DE5JWORkU/kordrJ8M2P9n6Xb2pcyNGnzuf42PLN+JJP41rUAFFFFABRRRQAUUUUAFFFFABRVLUtW0/Tiq3Vwqyv/AKuFQXkf/dRcsfwFUvtGu6iP9EtU0qA/8tboB5iPaNTgf8Cb/gNAGrd3NvaQNcXU8cES/eeRgqj8TWV/bNzfHbounSXCH/l6uMwwfUZG5/wGD61LaaDZRzrdXZl1C7U5E9228qf9lfup/wABArVoAxf7DlvDu1y/kvQf+XaMeVbj2Kg5b/gRI9q1reGG3hWG3hjhiUYVEUKoHsBUlFABRRWDqskmtX0miWcjJaxY/tGdTjgjIhU/3iPvHsp9SMADIv8Aio78TMM6NayZiHa7lU/f941PT1YZ6AZ6GmwxxwxJDCixxooVFUYCgdABTqAA8isnWdPiuYJIpY1kjdSrowyGB6gitakZQwwaAOQ0rVpfD5Wx1aR5NNHywXrnJgHZJT/d9H/BvU9ejK6B0YMrDIIOQRWZf2CyKflBB7YrnobTUtDYnRZlWDOTZT5MJ/3COY/wyP8AZoA7WiudtfFtiMR6tDLpUvTM/MRPtIPl/PB9q34Jop4llglSWNhlXRgQR7EUAPooooAKKKKACiquo6jYadD51/eQWydjK4XPsM9aw7nxNPdfu9D095s9Lq6BiiHuFPzv+QB9aAN3U7+z02ze7vrhIIV6s3c9gB1JPYDk1zIW78Q30V3fQvb2ULb7azfqW7SSf7Xov8PU89HWWjzXF6t/qdw99dr9x3GEi9o06L9eSe5NdLa26xL0oAW1hEaCp6KKACqmq6fa6lam3ulOAdyOh2vGw6MrDlWHrVuigDEstQutPu00zW2DGQ7bW9C7Un9Ebssnt0bqO4G3UN7a297ayWt1Ck0Mgw6OMg1ix3Nz4flW31KV7jS2IWG9c5eAnosx/u9g/wCDepAOgooByMjkUUAFFFFABRRRQAUUUUAFFFFABRRRQAUUUUAFFFFAEF7/AKo/Ssjwf/zFv+wg3/ouOte9/wBUfpXG3XiWz8I+FPEniC+R5I7a+O2NeDJIyRqiA9BliBk8DqeBQB3NZtlo9taa/qWtRySmfUI4Y5VYjaoiD7ccZ/jOfwrz74AeJ77X5fF1vq3iS11u8tNXG02zAxQxyW8L+XHj/lmrtIoJ5O3J5qbxRceFf7WjuNY8J+KftV/ci2iZGlVZZdpIUBZQoyqE9hxQB0niDwXb6rq9zqUWrX1hJdwwRXUcUNvLHN5Ls8TFZo3wVLscjHb0pPEPhGfWPCx0q61+9nv4blLyx1GeKLzLaeNg0bbY1RWUEcjHILDPNcDb6leW2ieCdM8XaprHhyEWtzHfy3d/9kaSdI4ygMyvkgbnA+b5tp64rK8D69rt5408IjUp7yWGWO2mnuZZ8KXOm3BIZPfAcnGOM9aAPdLGzgtfMlS3t47i4Ie5khjC+a+ANx7ngAc54ArN0/wxpVqmqxzQrexanftfTxXSLIgkKouACMYGwdcnrXlcWrW8XijUpNL1XxH/AMI/caLdw2N3eXs1xa6jeY3N5TOx27EU7SMB9z7c7K0NC1PVNZg8H6ZJHqkEdl4YOpajBbXB82YvGsMC7kYZLfvnAz1QHrQB3N94H0O41eDU4o3tJYXtmVLcKkeIHd0G3GOTI2fwqlr/AMP7TUtb1LVrfVLmyl1SKOK8T7Nb3CuqAqNvnRsV4OMA7e+MkmvM7qPxZpngDUpL+z8Tx3DaBaxyXN9qIkhS8D5mOBKzDcdgyq+vTmtnxZrl9B4o1SO88RTWOtW15pKafp1vfsscyyPGJtsJx5ynMgJKnGO2KAPS/DfhXRfD8Niun27+bZaemnQzyyM8nkIchST78n149BWPrHgCG+m1lbfXtRsLHXGLanaRRwOsxMYjbDSRsy5VQODx2xXBfD/WI5f+EqbxVqF9p2nxWNui3Av3WR1+2XoVo2Q71ZiAoUfMdoGOlVLXWNUg0hreQeIEv18XWEtrpWp3TNcJZO6LH+8kY7lfazEFjtZihwRQB7hY6Zp9kYmtrSJJIrdLZJduZPKX7qFz8xA9z71XstFtrTxJqWuxySm41CC3hlQkbFWHzNpHGcnzGz9BWZ8RbrWl8KzWuiWpF/fo1uLp5AkOnqyHdcSNkfKgycLySAOM5HA6BrWva34h8GWNhqmlXN5pP2mHVJobn7TDdQCKNVuAqPuXec7d+drbh83UgHSS/DGB9Fl0D/hJNUXRZSwazFva/cZy5TzDFv6k85z755rrfFOiWviHQp9HvJJo4JmjZmiIDDY6uMZBHVRXivxXXxDH46uZI9c1u2ls9smi2ptzJ/akmwyNFA0UW1dpG3EgdhgkjbyfaLOKePwssd9/aF7N9lJlV3QXDkrkpmMIu7naCNo9+9AGrXNah4Ulm8R3euad4k1bSri8ghhuEt0t3RxEX2HEsTkH943Q46V4I/8Aauj2l5p8cuu6Rrh0u8jLaj4lQlXeR2hG1pJiGMW1F+QEkgBh96vTvHMG7wromnw6nrVt4uu9PjttOtrXUZoSspUAzyxo2CkZ+ZmcEcbeSQCAdxdeHYNQ8J3XhzV7y51G3u4ZIbiZwkcjq+c/6tVUHnsPrms3T/Bs1vq1rq15r95ql5p8EsOnfaIIY0g3qASRCiF+FHBOPQA4NYugT37fEjxnpN6bmTTls7LzdQ+1iLym8g7sKCCpPLblwBXL6t9oXwD471fRtY1ibw99jjg06S7vZZ2mlRj5s8byEsIzuVBg4bYWHBBIB6j4F8Ox+GPD66f9pa8upZpLq9u2Xabm5lYvJJgfdyxOB2GB2q/r+kabr2i3ejavard2F5GYp4WJAdT1GQQfyrzzx74lvvDXjZ9XE/2azeyWy8u/QLA8iuz+ZG3mrkkPtPGflFbWh+O1bRU1DWrC/wBkr/uZtP02a4ilUg42+V5h7HJ4HSgBP+FV+ELewv4NMsXtpry0ktS888l2gVxzmKZmRhwOCKxdN+Eaw2F7Z3OqWvl6pc2h1RbSzMKT2tsDsgAZ3YbmOXcsSQSvAxjI+Jvi291jxb4G07w43ilLW+vL6O8traJ9OnuPLtTIuGuAmQCM8H29q3rXWPEGivoPh2xsL5NR1m6uW3+Ir77QYYoYwzYaItktkBVyMfMecYIB21r4c0O10i+0iHTYRY6g88l3AcsszTEmUtnru3HP5dKr6V4Q8N6XPbT2Glxwy20jSQvvYlWMSwk8k5/doq89hXnXhTx1qWpX/hHxbevHZWOvLqFjqFmtwZbeA23nSRzIcYztidWbgMGBxwKwvA3xJ1S612/utUvNRmsfE1heXml2dxaywJYNAGMUKSFVyZbfEhKkkMjEYoA9S0z4a+BdNuJ7iy8OWkUk8c0bnLNgS583aCSFL5O4rgnuas6v4F8I6tB5GpaHb3UX2KOwKOWwbeOQSJGeeQHVT+FeQaz8Q/F178MvEculrb6bbaT4b024juYp5HvDNcwRyYVnJHGSNzEk5HuaefGHjHwPqHiua/t9YWCDQP7Q0rStevorqS4ljkCyussOdiDzIwVZictkDGaAPafDHhnQvDNrNb6HpsVmk8nmTMCWeVsYBZ2JZsAADJOAABxWvXiXjzxv4wg1hfD4TTLfVbTXtIELwzSJbyxXhlQRy5+Y7WQ5x98YwATgV/HPxL12Twzf6DDa3jeKLHV3trtNDJTzLW3EM08yO6sY18uZAcB23HauTQB7rRXjkeoXviH4ZeHr5dSvvEdhp14yazeWN4LMX8ccTqZY5d8YaNZCuW3LnYTjtUnhnVP7U8U+Ho/CDeVZafDfG9hub77e5jdoSuSszFWYhthZiODgUAev0V5RrK6fq1vqN5Z+B/Gc99J5oBi1QIgn5G35brCYbggAYqsbxmuPCWkeNNa1bw/bpoMhn+0ap9iknu4mhjLNLHJ85ILsBu5znFAHsFFeL/CrXNbvNatJLpru/SXwhbyyXTyF9hFxdBXKA7pCyqvK8nA56Viw23j2G5aa8vhbW99MrWekiacXf2eJJd9wYnlkKbmkQMNxwFTIBOKAPoKisTwAJx4E8Pi6EonGmW3miTO/d5S53Z5znrmtugArB0z/AJGbWf8ArpD/AOihW9WDpn/Izaz/ANdIf/RQoA3qKKKACiiigAooooAKKKKACiiigAooooAKKKKACiiqH9taP/0FrD/wIT/GgCzcQiRTXOanoavdfbIZJrW7A2i4t32Pj0PZh7MCK2v7a0b/AKC1h/4Ep/jTJNY0Vh/yFdP/APAlP8aAOYWXxI+sPpx16YRC2Eu4W0QfJYr1247ela+j6JFbztcsZZ7mQYeedy8jD0yeg9hge1VYtU0f/hLZW/tOw2/YFGftCYz5h96201nRlH/IWsP/AAJT/GgC/EmxcU6qH9taN/0FrD/wJT/GlXWdIZgq6rYlicAC4TJP50AXqKKKACiio7q4t7WBp7qaOCJfvPIwVR9SaAJKKxf7auL75dD0+S5U9LmfMMH1BI3P/wABBHvR/Yk1782uX8l4p620QMVuPYqDlv8AgRI9qAJLnX7NZ2trFJtSulODFagMFP8AtOcKv4kGo/suuahzfXiabAf+WFmd0hH+1Kw4/wCAqPrWtbQQW0CwW0McMSDCpGoVR9AKkoApaZpen6aG+x2yRu/+skOWkc/7THJb8TV2iigAooooAKKKz9c1IadbJ5cfn3c7eXa24ODK/p7ADknsATQBBrl/cCePSdMI/tC4XdvIytvFnBlb+SjufYHF3SrG302xjtLZSEXJLMcs7Hksx7sTkk1BoWmtYQSSXEouL65bzLqfGN7dgPRQOAOw9yTWjQAUUUUAFFFFAAagmt0kHSp6KAMi501Wz8uQaxJfDNpHKZbaJ7SQ9XtZGhJ/74IzXZU0qp6gUAcgttrluMQa9e47CaOOXH4lc/maeJvEyrj+1YGPq1mM/o1dSYYz2qFhaKcNLGD7sBQBzjSeJpMf8TiOMf7Fmv8AUmmtp2qXP/H1repyKf4UkEI/8hgH9a6eNLd/uOjf7pBqYRoO1AHMaf4bsbeXzktU87vK/wA7n/gRyf1rbt7BV5Iq8AB0FLQA1I1QcCnUUUAFFFFABRRRQAUkiLIjRyKrowIZWGQQexpaKAOeZLjw188KyXOiD70SgtJZj1QdWj/2eq9sjgb0E0VxAk8EiSxSKGR0OQwPQg0+sK4sbrRppL7RoTNbOxe509SBkk8vFngN3K9G9jyQDdoqvpt9a6jZpd2cwlifODjBBHBBB5BB4IPIqxQAUUUUAFFFFABRRRQAUUUUAFFFFABRRRQBBe/6o/Ssjwf01f8A7CDf+i46173/AFR+lZHg/wD5i3/YQb/0XHQBaHh3RBNcTDToRJc3sd/MwyC9wgUJIfcBFH4U7XNFtdXn0ya5eVW029W8h2EDLhHQA+2HP6VpUUAMlijmXbLGki5zhlyKwbrwhpdx4og8Ql51uopxMUDDY5EEkABGOm2RvxxXQ0UAVtRsYb7S7jTnykM8DQnZgFVZSvH4GqXh3w7pehRJ9itx54tLezkuG5kljhUrGGPtlunqa1qKAOT0zwW+l2a6fpnibWLawSR3jttsEipucuRueMsRlj1JPvXUtDE0iyNGjOv3WKjI/Gn0UAc74a8H6VoGoXN5ZtM/nwxQ7JSGCiOSaQEcdd07/kKveItEtdcjsUupJUFnfQ3sflkDLxNuUHPbPWtSigDP8R6PZeINBvdF1JHe0vYWhmCMVbaR2PY1j6X4P8jX7bWtT1q+1a5soJLezE0cMawpJt3cRou4naOvHoK6iigDkJPhn4Fkkjkk8Pwu8ZLRs0shKEjBIO7jgkcdq6DQtH03Q7H7FpVsLa33l9gdm+Y9TliT2q/RQBxuq+ALW8bWIINYv7PTtbkeTU7ONImE7OioxDshdMqo6HjtiuotNOsbWUTW9pCkwhS380KPMMa52qW6kDJ4J7mrVFAGNB4c0+PVtav5l+0jWFiW5gmVWjKxpsAwRyCDznNS+KNDtPEHhu80G6aSG1uovKYw4DKvHTjHatSigDmfEnhGPVNei1+y1S50zVI7RrPzkiimUxFt2NkisAc9xgnocgDFnwT4Zs/Culz2VpPPcPc3Ul3cTTbQZJXxuIVAEQcD5VAH4kk7tFAGH4q8JeHfFJs217TUvHsnZ7ZzI6NEzDaxVlIIyODXP678M9Jm0WCw0FbTT3hvVvEa8t3vk3hSvR5Ay8H+F19DkEg95RQB53onwp0i0g0yw1KdNS0rTdMnsoLNoBGjSXBP2mZtp/jB2hBgKpYc547HVvD+i6rZWtlqGnQT21pIslvGRgRMqlQVx0+UkfQkVp0UAc83gnwo2kXuknQ7X7Df28NtdQ4O2WKJAkannoqgAfSq9p8PPBdra3ltF4ftSl7B9nuTIWkeWLOdhdiW255xnFdTRQBga54L8K65NcTatolpeSXJhMzSKSWMO4xHr1UuxB7ZqtN8PfBculW+lt4ftRbW8jyxBSyuHf77FwdxLfxZJ3d811FFAHKf8K88Iw+FdR8M6dpMWl6bfkNLFZfuwrAghlHRSCAcYwe4OTU+j+FPsviGPX9S1i81bUIbZ7W3eWOKJYonZWYbY1UEkovJz04xzXSUUAcpZeDZNOe8GleJ9YsYLq8mvGgRYGVJJXLvgtGTjcScEnGa6RLVDaxQ3R+1mNQC8yKSxAxuIAxk+wFT0UAZcOiWsXimfxCskn2iaxisTHxsCRvI4IHXOZD+Qrn7r4baDe3Uup6hcalda4zhodXa423VrjdtWFlAWNBvb5QMNk7g1dpRQBFaRNBaxQyTyXDxoFaWTG+QgfeOABk9eAB7VLRRQAVg6Z/yM2s/9dIf/RQrerB0z/kZtZ/66Q/+ihQBvUUUUAFFFFABRRRQAUUUUAFFFFABRRRQAUUUUAB6VSOnWOf+PG1/78r/AIVdooAo/wBnWX/Pja/9+V/wpH0+yx/x42v/AH5X/Cr9I3SgDmIrCz/4S6Vfsdtj7Apx5S4/1h9q2Rp1lj/jxtf+/K/4VTi/5HGX/sHr/wCjGrbHSgCj/Z1l/wA+Nr/35X/CnJp9krAiytgRyCIV/wAKuVk3OvWSTta2Sy6jdqcNDaru2n/ab7qfiRQBrVS1PVtP03Yt3cqkj/6uJQXkf/dQZY/gKpG11zUf+Py7TTID/wAsbM7pSPeUjj/gIz/tVd03StP07cbS2VJH/wBZKxLSP/vOcsfxNAFI3Ou6iP8AQ7VNLgP/AC2uxvlI9o1OB/wJv+A1La6DZJcLdXjS6jdKcrNdtv2n/ZX7qf8AAQK1aKACiiigAooooAKKKKACiikd1jRpJGCooJZicAD1NAEGpXtvp1jLeXUmyKMZJxkk9AAO5JwAO5NZ+h2VxJctrWqJtvZl2xQk5FrF1CD/AGjwWPc8dAKg05X12/j1e4Vl0+Bs6fCwx5h6eew/PaOw56kY36ACiiigAooooAKKKDQAVXv760sLZri8uIoIl6vI2Bn0+vtWdqmrTfbP7M0mFbq/wGfccRW6no0hH6KOT7DkP03Q4Ybhb6/mbUdQHSeUcR+0adEH059SaAIhqmp34/4lOlssR6XN8TEh9wmN5/EL9aUaTqVwM6hr1z/1zs0WBPz5f/x4VtUUAY48M6K3Nxatdk9ftMzzZ/BiRUyeH9BRdq6Lpyr6C2T/AArSooAy5fDugS48zRdObHQ/ZkyP0qM+G9NXJtXvbNvW3u5FA/4Dnb+lbFFAGKbLXrXmz1aK8Qf8s76EBj7eZHjH4qaBr62rBNbs5dMJOBMxDwE/9dBwP+BBa2qRlVlKsoZSMEEcEUACMrqGVgykZBB4IpawZdHudNc3Ph11iXO57CQnyJP9z/nk30+X1Her+j6pBqUTlFkhnibZPBKMSQt6MP5EcEcg0AX6KKKACiiigAooooAKKKKAMfUdMuILt9U0YpHdtjz4GOIroD1/uv6P+ByOlrR9Tt9TgZ4g8csbbJ4JBiSF/wC6w/r0I5BIq9WXq+lNcTrqFhMLTUo1wkuMrIv9yQfxL+o6igDUorN0fVVvXktLiE2moQAedbsc8f30P8SHs34HB4rSoAKKKKACiiigAooooAKKKKACiiigCC9/1R+lZHg//mLf9hBv/RcdbF2MxmuY06/udHuNQjfSbq4Wa7MySRPHgqUQd2B6qaAOt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sHTP8AkZtZ/wCukP8A6KFRr4mkbpoWof8AfcX/AMXTtA+0TapqN9NaSWq3EkZjSRlLEKgBPykjrQB0FFFFABRRRQAUUUUAFFFFABRRRQAUUUUAFFFFABRRRQAUjdKWsnxXevZ6JcNBI6XUi+Va7FDM0zcIADwTn9AT2oApNfWVv4xuftF3bw+XpqM++QLtXzG5OelWP7bnvfl0PT5LsH/l5mJhg+oJG5/+Agj3rkD4FvYz/bH9tS32vK32jfcxRvE0u3BQDA2oRwPTAPauo0eXWtRsIr221izeN85SXTyHRgcMrYk4YEEHjqKALB0We++bW9QkulP/AC7Q5hg+hAO5/wDgRI9q1raCC1gWC2hjhiUYVI1CqPoBWYV8TK3yyaRIvukin+ZpTP4jT/mG6ZN7i9dP08s0Aa1FZDahrSY3+H2k9fJu4z/6FtpTq94i5l8P6mp9FMT/AMnoA1qKyV11MZl0rV4vraM3/oOaB4i0v/lobyH/AK62Myf+hIKANaislPE2gM20ataBvRpNp/Wp01vRnbamrWDN6C4TP86AL9FMimhlGYpUkHqrA0+gAooooAK5+6P/AAkV/JYpn+ybV9t046XMg/5ZD/YH8Xqfl/vVNrV1cXl5/YemyNHMyhru5X/l2iPof+ejc7fTluwzqWNrb2NpFaWsSxQRKFRF6AUATAYGBwKKKKACiiigAooooAKxfEGoXKyQ6Zpm06hd52MwysKD70rD0GRgdyQPWtadtqGsTwgn2v7Vr0nzPeuVgP8Adt0JCAfU7n/4EPSgDT0fTbfS7IW1vubJLySOcvK56ux7k/8A1ulXKKKACiiigAooooAKKKKACiiigArI17TZpZE1TSysep264TJws6dTE/sex/hPPqDr0UAU9G1CHU7CO7hDKGyGRxho2BwysOxBBB+lXKwAP7M8WFFwttqqGQL2FwgG7/vpMH/gBNb4oAKKKKACiiigAooooAKKKKAKGsaXDqKxv5j293CSbe5ix5kRPXHqD3U8GoNL1Sb7WNL1aNLfUMFkKZ8q5UfxIT39V6j3HNa1VdU0+11K1+z3UZZQwdGU7XjcdGUjkMPUUAWqKxLPULrTrmLTdbkD+YwS1vsYWc9kcDhZP0btzwNugAooooAKKKKACiiigAooooARhuGKqy2aOc4q3RQBQ/s9PSj+z09Kv0UAUP7PT0o/s9PSr9FAFD+z09KP7PT0q/RQBQ/s9PSj+z09Kv0UAUP7PT0o/s9PSr9FAFD+z09KP7PT0q/RQBQ/s9PSj+z09Kv0UAUP7PT0o/s9PSr9FAFD+z09KP7PT0q/RQBQ/s9PSj+z09Kv0UAUP7PT0o/s9PSr9FAFD+z09KP7PT0q/RQBQ/s9PSj+z09Kv0UAUP7PT0o/s9PSr9FAFD+z09KP7PT0q/RQBQ/s9PSj+z09Kv0UAUP7PT0o/s9PSr9FAFD+z09KP7PT0q/RQBRWwQHpVqGJYxxUlFABRRRQAUUUUAFFFFABRRRQAUUUUAFFFFABRRRQAUUUUAIzBRk8Vzul51rVP7ak5s4d0enKejA8PN/wLov+zz/FTvEEj6nejw/bsyoyiS/kU4KQnpGD2Z8Eeyhj6VuW8SxxqiKqIoAVQMAAdAKAEMfFYU7f2HrP24cadfOqXQ7QzHhZfYNwre+0+tdHVW+tobi3kt7iNZYZVKSI3RlPUUAWhRWH4buZreaTQr6RpLi2UNBK/WeDorH1Zfut74P8VblABRRRQAUUUUABAYYIBHvVeSxspP8AWWdu/wDvRg1YooAzJvD+gzHdLounOfU2yZ/PFRv4a0Vvu2Xlf9cpXj/9BIrXooAyD4esQu2OfUoh/sX8w/8AZqzNatZbFYrPTdW1V9SusrbxvcBwuOsj7gfkXgn14A61vaxqEOmWLXMys5yEiiQZeVzwqKO5J/x6Cq2g6fNAZdQ1Eo+pXQHmlTlYlH3Yk/2Rnr3OT3oAqaX4dvNNt2S38Q3rySOZZnlhhYySHqxwgP0GeAAOgqytlr6njXLdx6PY/wCDiteigDI8vxMrcXekyL6G2kU/nvP8qXzfEin/AI8dJlHqLyRD+Xln+da1FAGQ99riHnQUk9471T/6EBSnVdQRcyeHdQJ9I5IW/m4rWooAyBrm1d02j6vF7fZt/wD6AWpR4h0/H7xL+H/rrYTL/NK1qztW1aGxkS1ije7v5RmK1ixuYf3ieir6sePqeKAMPxP4q0ZNGvGi1OJJBA+zeGT5iDt6j1xXRaLCtto9lboAFit40AHoFArmtb0S6vrK4uNWmW5vWhdYIk/1FsSpA2A/eb/bPPpgcV0Ph26W90DT7tDkS20bfiVGaAL9FFFABXhcjalH8ZwrS6gl61/5YgNufONlgA3f2jy/K8rPy7OuOM7q90rnf+EF8GmYTSeF9IlkHRpbVJCOc8bge/NAHl2p3NxD8GtH1R4b++s9PvL2+vraLf5VzCkk4KyuhDADcHH3gSnIPax4D1KQeNfCugXhv4b6zGpySW90c+XG4R0RTvcsiBgoLHPHQDivRP8AhCtOXwlbeHLe7vbeC1uRcwyxsu9XEplGQVKlckjaQQRxVvT/AA/NBfx3d9rd7qnloyJHdQwYXcMHBSMEcD1waAOIhWG+17W77w1f3zaFp+lXVvdyvdyzQ3d22CBGXYj90FbLLxl9ueCBjwJql74E8AX2s6W82nnTUtG01NZ+ztNcPHF5E28FQ5wknyk5XdkZIr2CbT7V9Ik0uKJLe1eAwBIVChEIxhQOBgVz3iHwHpGteCtN8K3Esy2umG3a2kKRyMGgACFldSjcDkFSOaAMLwPp+sWPizw9b61qUV3eW/hmaK4/0kSOX+0REdfmfao2mQjkjJ5Nek1xfgj4d6X4W12bWoLlp7uS1+yjbZ29uqxlgx+WGNNxyBy2cY46mu0oAKKKKAMDxrJHbW2nX0siRLbX8TM7nAVTlG57cMa27d1khWRGDKwyGU5BFYnjFhJ/ZVmOWnv0JXGcqgZ2/wDQf1p8egRQjztHuZdKlJyVhAMLH3iPy/iuD70AblFYv9p6nYcavpxkiH/L1YgyL9Wj++v4bh71pWF9Z39uLiyuYriI/wAUbAgH0PofagCxRRRQAUUUUAFFFFABRRRQBDe2tve2klrdwpNBKu10cZBFYqXNx4dYQ6jM9xpOdsV45y9v6LKe6+j/APfXqegpHVXRkdQysMEEZBHpQAoIIBHINFc95Vx4bJa2SW60bOWgXLSWnundo/8AZ6r2yOBu208N1bx3FvKk0MihkdGyrA9waAJKKKKACiiigAooooAKKKKACiiigAooooAKKKKACiiigAooooAKKKKACiiigAooooAKKKKACiiigAooooAKKKKACiiigAooooAKKKKACiiigAooooAKKKKACiiigAooooAKKKKACiiigAooooAKKKKACiiigAooooAKz9e1JdNsTMIzNO7CK3hBwZZW+6o/qewBPar7sFUkkAdye1c7pAbWdS/tyQH7MgaPTkP90/emx6t0H+z/ALxoAvaBpzWNofOkE13O5mupsf6yQ9cew4AHYAVqikUYFLQAUjDIpaKAMbX7Ca4ijuLIqmoWjeZbMxwCe8bf7LDg/ge1XdG1CHU9PjvIQyhsh0bho3BwyMOxBBB+lWZFyK5+6Y6JrH9pLxp966pejtFLwEm9geFb/gJ7GgDo6KKKACiiigAooooAKiu7iC0tZbq5lWKGJS8jscBQOpNS1z0X/FR34mPOjWsmYh2u5VP3/eNT09WGegGQCXR7ebUb1ddv43j+UrY2zjmGM9XYf32H/fI49c7lFFABRRRQAUUUUAFFV9RvrXTrVrq8mWGIEDJ5JJ6AAcknsByayPst/r3zaisljph+7Zg4lnH/AE1I+6P9gfieq0APm1S61SVrTQdvlqSs2oOu6KM9CIx/y0b/AMdHcnpV/SdLtdNjfyQ7zSndNPKd0kzerN39h0HQAVbhjjhiSKGNI40AVUUYCgdgO1OoAq38e6M1heEJ/sV/d6DKcAM11Z/7UbNl1Hurk/gy10si7lIrmfEemyy+XPay+ReW7+ZbzYzsb3HdSMgjuDQB1FFZPhzWo9ViaKWP7NfwYFxbFslT/eHqh7H+uRWtQAUUUUAFFFFABRRRQAUUUUAFFFc14i1Wa7uH0PR5Ss33bu6TkWynqoP/AD0I6f3ep7AgDLeT+2PFE18h3WlkrWtuezuSDKw9sqq/8BaunQYUCs7RLCGytIreCMRxRqFRR2ArSoAKzb/Q7C7uDdKj2t5/z82zeXJ+JH3h7MCPatKigDF8zX9O/wBbGmsW4/iixFcAe6n5H/Ar9Kt6brGn6hI0ME224UZe3lUxyp9UbB/HpV+qmpabY6lGqXtrHNtOUYjDIfVWHKn3BoAt0Vi/Y9a07nT71dQgH/Lvesd4HosoGf8AvoN9afb6/Z+eltqEcumXTHCx3QChz6K4yjfQHPtQBr0UUUAFFFFABRRRQAVhXFjdaPcSX+jRGW3kYvc6eDgMe7xdlf1Xo3seTu0UAVtNvrXUbRbqzlEkbcdMFSOqsDyCO4PIqzWNqWmXEN4+raKUjvCP38DHEV2B2b+6/o/4HI6XNI1O31KF2iDxTRNsngkGJIm9GH8j0I5BNAF2iiigAooooAKKKKACiiigAooooAKKKKACiiigAooooAKKKKACiiigAooooAKKKKACiiigAooooAKKKKACiiigAooooAKKKKACiiigAooooAKKKKACiiigAooooAKKKKACiiigAooooAKKKKACiiigAooooARhkU1UCjgAAdKfQaAMTWNZng12x0Wxgje5uoZbhpJSQkccZUHgcliXGBx35qJfE9pbwP8A2hJD50cUkzm1bzU8tJAhOfX5lJXqMnrirGsaRb31zb3TmWK6ttwhnhfa6Bh8w9CDgcEEcCsmfwrpr2/k7J1GJVZllIZxK29wx75YA+2KALb+NvD6T3MLXTqbdtjMYyFY7/LOGPBw5wa09K1aLULu9t44JozaOiOZBjcWQPx34DCsNPDtqsV3BG9zFDdSNJJGsny7mOXIBB+8Scjp7VraHpFrpjytaLJGsqxqyFyV+RQqkZ77QB+FAGtTGjB4IBHoafRQADpRRRQAUUUUAFFFZGu39wJ49I0wj+0Lhd28jK20fQyt/JR3PsDgAg1SSTWr6TRLSRktYsf2jOpxwRkQqf7xH3j2U+pGNyGOOGJIYkWONFCoqjAUDoAKr6VYW+m2MdnaqQiZJZjlnY8lmPdickmrVABRRRQAUUUjMFUsxAAGST2oAWsvVdYW2uBYWcJvdRYZW3RsBB/ekboi+55PYGqrahea0xh0RvIs+RJqLLkN7Qg8Mf8AbPyjturT0vTrTTbcw2sZG5t0jsSzyN3ZmPLH3NAFTTdIZbpdS1WYXuoAHYduIoAeqxr292PzH1xxWtRRQAUUUUAFQ3EKyKRipqKAOV1nR/MmjuYJJLa7hJMNxF99PUehU91PBp1h4ne0xb+IoltiOBexAmB/du8Z+vH+1XSyRq4wRWbeaerA4FAGnFJHLGskTrIjDKspyCPUGnVxh0N7KRpNKuLjTXJyRbkCNj7xkFT+Wfepo9W8S2mFmt7DUVH8Slrdz9R8wP6UAdbRXOJ4rCj/AErRNTiPcoqSr+G1s/oKkXxbpZXLQ6kvsbKTP8qAN+iuffxbpwxstdUkPotlJ/UVFL4nuZOLLQbxj/euJUiX9CzfpQB0tVdS1Cx022Nxf3UVvF0BdsZPoB1J9hXOSXXia+G1rm106M9raPzJP++34/8AHadYeH4VuRdSiS4uv+fi4cySfgT0HsMCgBt3qmqa2TDpyTabYnhrh1xcSj/YU/6sf7R+b0A61qaJpNvY26QwRCONegHc9yT1JPcnk1etrNYwOKtgADigBFUKMCloooAKKKKACiiigAqO4ghuYWhuIY5onGGR1DKR7g1JRQBi/wBiz2WW0PUJLQdfs0wM0B9gCdyf8BIHtQNbmsvl1ywksh/z8REy25+rAZX/AIEAPetqigBlvNDcQrNbyxyxMMq6MGUj2Ip9ZFxoFr5z3OnSS6XcuctJakBXP+0hyrfUjPvTPt2s6ecajYi+gH/LxYg7gPVoic/98lvpQBtUVV03UrHUojJZXUcwU4YA4ZD6Mp5U+xFWqACiiigArL1jSjczJf2MwtNSiXbHPtyrrnPlyD+JT+Y6gitSigDN0fVReSPZ3UJtNRhUGa2Zs8dnQ/xIfUfQ4PFaVUNZ0uHUo4yXeC5hO63uY+Hib1HqD3U8Edar6Vqk4uhpesIkGoYPluvEV0B1aPPf1U8j3HNAGvRRRQAUUUUAFFIzbRmueDXXiC8njjuJbbSbeQxO8LbZLpx94BhyqA8EjkkHkAcgG1PfWUD7Jru3ib0eQA/qamjdJEDRsrKehByDVC30LRbdNkOlWSgjBJhUk/UkZP41VufD8EJNxobLpd2OR5QxDJ7PGOCPcYI7GgDborP0LUv7RtGaSLyLmGQw3EJOfLkXqM9x0IPcEGtCgAooooAKKKKACiiigAooooAKKKKACiiigAooooAKKKKACiiigAooooAKKKKACiiigAooooAKKKKACiiigAooooAKKKKACiiigAooooAKKKKACiiigAooooAKKKKACiiigAIpuxfSnUUAN2L6U4DFFFABRRRQAUUUUAFFFV9TvrfTrGW8u5NkMYySBkk9AAO5JwAO5NAEGuakunW6eXGZ7udvLtbcHBlf+gA5J7AE03QtNawgkkuJRcX1w3mXU+Mb27AeigcAdh7k1BodlcSXL61qke29mXbFCTkWsXUIP9o8Fj3PHQCtigAooooAKKKydS1dlum03S4Re6gANybsRwA9Gkbt9Blj2HegC3qmo2mm24mu5NoY7URQWeRuyqo5Y+wrMWwvdbYS60n2exyDHpwbO/3mI4b/AHB8vruq1pekLb3Bv76c3uosNpncYEY/uxr0Rf1PcmtSgBFVVUKqhVAwABwBS0UUAFFFFABRRRQAUUUUAFFFFADHiVu1QSWcbdqTUdSsNOiEl9dw26nhfMcDcfQDqT9KoDXJrj/kG6NqF0vaR0ECfnIQT+ANAFl9OU9qjOmL6VHv8TTDK2+lWg7b5XmP4gBR+tOFv4jI+bU9NB/2bJ8frJQA9dNX0qZNPQdqqtB4lX/V6hpb+oezcfqJKDc+I4P9ZpdldL6290VY/wDAXXH/AI9QBox20a9hUyqq9BWN/wAJFawHGqWt5ph/vXEX7v8A7+LlPzIrXgmhuIlmglSWNhlXRgykexFAD6KKKACiiigAooooAKKKKACiiigAooooAKKKKAM/UtH0/UJBNNCUuVHyXELGOVfo6849ulVdmv6d/q3j1i2H8L4iuAPr9x/xC/WtqigDN0/W7C8nFqXe2vMc21ynly/gD94e65HvWlVfULGz1CDyL22iuI85Adc4PqPQ+4rN/s3VNP50nUDNEP8Al1vmLr9Fk++v47vpQBtUVjR6/DC6w6xby6VKSADPgwsf9mQfL+BwfatkEMAykEHoRQAVV1TT7XUrRrW6QshIZWU7WRh0ZWHKsOxFWqKAMOz1C60y5TTtbkDq7bbW/wAYWb0R+yyfo3bB4rcqK7tre8tpLa6hSaGRdro4yGFYiT3Ph1xDfyyXOkkhYrtzue2/2ZT3T0ft/F/eoA6CihSGUMpBB5BHeigCnqcjR27sv3gpx9ap+CVRfB+kFP47OJ2PqzKCx/Mmr1+m6Ouc0DUY9BnOj6g3k2bSFrG4bhBuOfKY9iCTtzwRgdRyAdbRQOlUNb1ey0m3El05aR+IYIxulmb+6q9z+g74oAz7QiPxrqiR/dktbaVx/t5lXP1Kqv5Ct8Vz/hm1ud1xf3wUXl5J5sqqciMYAVAe+1QBnucnvXQCgAooooAKKKKACiiigAooooAKKKKACiiigAooozQAUVlXniDS7ac232g3FyOsFsjTSD6qgOPxxUY1LWrj/j00B41PRry5SP8ARd5oA2aKxtnieQjM+kW47gRSSn89y/yp32bxDn/kKaf/AOATf/HKANeisfZ4njJIm0i4HYGKSIn8dzfypDqWsW//AB96BJIo6vZ3CS/o2w/pQBs0Vl2Wv6XdXAthcGC5PSC4RoZD9FcAn8M1qUAFFFFABRRRQAUUUUAFFFFABRRRQAUUUUAFFFFABRRRQAUUUUAFFFFABRRRQAUUUUAFFFFABRUN7dQ2dtJcXEixxRKXdmPCqBkmsS0s73XY1vNUluLWzkG6GxicxsU7NKw+Ykj+EEAdDmgDoNy7tu4Z9M80tZB8MeH/AC9n9j2YHYiMAg+ueuaqXcd34dQ3lvcXF3pac3EEzGSSBO7xsfmIHUqSeM4PGCAdFRTYpEljWSNgysAVIOQQehp1ABRRRQAkjrGjSSMqIoJZmOAB6msHTlfXb6PV51YafCc6fEwx5h/57sP/AEEdhz1Iwl0f+Eiv3sEz/ZNs+Lp+1zIP+WQ/2Afvep+X+9XQAADAGBQAUUUUAFNlkjiiaWV1jjQFmZjgADuTVTVtUtdNiRpy7yynbDBEu6SVvRV7/wAh1JFZ8Wl3Wqyrda+EEKkNDp6NujQjkGQ/8tG9vujtnrQA03V9rx2aa0llpp4a9K4kmH/TIHoP9s/gO9a2m2Npp1qLazhWKMEk45LE9WJPJJ7k8mrNFABRRRQAUUUUAFFFFABRRRQAUUVT1fULfTbKS7uWIjQdFGWYk4CgdyTgAdyaAJNQvbWwtXurydIYUGWdzgD/AOv7VkJJrWtfNbh9IsT0lkQG5kHqEPEY92yfYU7S9MuLy5j1fW0H2hTutrTOUtR2P+1Jjq3boPU7tAGdpui6bYSmeGDzLkj5riZjJK31dsn8OlaNFFABRRRQAUUUUAB6Vj3Ph+z81rnTZJNLumOTJakKrH/bT7rfiM+9bFFAGEur3emSLD4gijjiY7Uv4QfIY9t4PMR+uV9+1boIIyKbIiSRtHIiujAqysMgg9QRXOuH8LOrKXfQmOGBOTYk9CP+mX/oH+70AOkopFIYAjkUtABRRRQAUUUUAFFFFABRRRQAUUUUAFFFFABRRRQAkiLIjJIqujDBVhkEVjHQVtWL6JeS6Yc5MKjfbn/tmeB/wErW1RQBi/2tfWHy61pzqg/5erMGWL6sv30/Ij3rUs7q1vbdbizuIriJujxuGB/EVNWXe6FYz3DXdv5theN1uLVtjt/vD7r/APAgaANSkZVZSrKGUjBBGQRWL9o17Tv+Pq2TVrcf8tbYCOYD1MZOG/4CR/u1e0zVtP1EstrcK0qf6yFgUkj/AN5Dhh+IoAy2iuPDZMlrHJcaL1e3Ubnsx6xjqyeq9R/DxxW7bTw3VvHcW8qSwyKGR0OQwPcGpK5LVrpPD2pS3Gl297MrNvurCKyldJCeS8TKpUP6jOG74PNAHWMu4YrM1HTo7iN0kjV0YYZWGQR6EVVtPFujXcPm251CRQxViunTnaw6qcJwQeoqVvEemkf6vUv/AAWXH/xFAHMatoq2P2NLGe9s45byONkt7uSNSrZyMBsD8K3dJ0C0tZmnjgHnP9+ViWdvqxyf1rP8Q69p7tp22PUOL+JjnTpxxz6pWzH4i00D/V6l/wCCy4/+IoA1oYxGvFSVj/8ACSab/wA89T/8Flx/8RR/wkem/wDPPU//AAWXH/xFAGxRUVpPHdW6TxCQI4yBJGyN+KsAR+IqWgAooooAKKKKACiiigAooooAKKDWJrOpXL3iaRpIVr6Rd7yMMpbR5xvb1PUKvcj0BNAE+razDZzpZwQyXl/IMx20ON2P7zE8Iv8AtH8Mniqy6Rfaj+81y8Pln/lytHKRD2Z+Gf8AQe1X9G0u20uB0h3ySytvnnkO6SZv7zHv9Og6AAVeoAhsrS1soBb2dvFbxDokaBR+QqaiigAooooAKKKKAIL2ztb6AwXltDcRHqkiBh+tZTaTf6b+80O8LRD/AJcrty8Z9kflk/Ue1blFAGZpOsQ3sr2ksUlnfRDMlrNgOB/eUjh1/wBoZH0PFadUdY0u21OFBKXimibdBcRHEkLeqn+Y6EcEGqui6lcG6k0nVFRNQhXeGQYS4jzjzE/ky/wn2IJANiiiigAooooAKKKKACiiigAooooAKKKKACiiigAooooAKKKKACiiigAooooAKKKKAOc8ZN5ltaWrcxT39vFIPVTKuR+PSujrB8U2LXthLCj+XIcNHJjOx1IZW/AgVY8Oa1FqkBilUW+oQAC5tieUb1Hqh7N3+uRQBrUMAwKsAQeCDRWL4l1n7EgsbHbNqtwpEEXUJ/00f0Qfr0HNAEfgVsaBDADlIJJoI/8AcSVlX8lUD8K3qzPDtimn6bb2cZLLCgXcerHuT7k5P41p0AFYutXVxeXn9h6bI0czKGu7hP8Al2iPp/00bnb6ct2GZ9d1KS0EVnZIs2o3RK28Z+6uOsj+iL1PrwByRU2i6bFpln5Ku0srsZJ5n+9NIerH/DsAAOBQBPZWtvZWkVpaxLFBEoVEXoBU1FR3VxBa273FzMkMMY3O7thVHqTQBJWPfavLLdPpuixJdXiHE0jE+Tbf75HVv9gc+uBzUHmahr/EJn07Sj1l5S4uR/sjrGvv949tvWtmxtLaxtUtbOFIYUGFRBgf/r96AKmk6TFZSvdzSvd38oxLdS/eI/uqOiL/ALI/HJ5rRoooAKKKKACiiigAooooAKKKKACiiigBHbapNc9ZJ/bXiKS7k+ay0xzHAp6PcY+Z/wDgIO0e5b0Faet3S2en3Fy3IhiaQj6An+lReE7U2nhuxiY7pDCJJW/vSP8AM5/FiaANSiiuR8U+KNZ8P6jbtdaFZvo897BaLdLqOJsyMF3eUY8YUkk/P0BPtQB11FcVYeN5LrTtZvok0porHWZNPieW/EEUiKiHdvII3ZYjA9KxYfir9rv9HhtNPgRNRNpjzJ9x/e3ctu+0rwwHl7gw6gjigD0+iud+IviiDwf4Uutalha5mTCW1pGC0tzKxwsaKOWY8nABPBqg/jzTW8VaBp9rNHdadrWmXF5bXUCPJvZHhCjKghVKyNktjkAZzQB2NFcHH48v5PBtp4qk0OG1069ezNs0l6GYx3EyJlwFAUhX3dTzx71ueDdbvPEPgu31qOG2F1cJIY03kREq7KvPJwcDnnrQB0FFeMH4x61beHJ9a1Lw7pUMX9gjVoEi1MlmZzIEjIdEHWJs4JPIwDXbeM/FWt+H9AOvQ6DaX+nw2i3FwxvzFLuP8CJ5bBicgDLDJIFAHY02REkjaORFdGBVlYZBB6giuf0LxJ/aHjDXNBmWCF9PW3eJN/711kj3MSuex44roqAMDw6zade3Hh+ViyW6iWzZjktbscBc9yhBX6ba36wvE3+j6no2oLwy3Jtn90lUjH/fSofwrcQ5UGgBaKKKACiiigAooooAKKKKACiiigAooooAKKKKACiiigAooooAKpanpWn6kFN3bq8ifclUlZE/3XGGH4GrtFAGL9n1zTv+PO6TVLcf8sbo7JgP9mQDB/4EP+BU+21yzmuFtbkS6fdscLBdLsZj/sn7r/8AASa16ivLW2vLdre7t4p4W+8kihlP4GgDJ1LSriO6bVNHZIr0486JziK6Udm9G9H6jvkcVY0jUINShcxh4Z4jtnt5RiSFvRh/IjgjkVB/Y95Y/NouovEg/wCXW6zLCfYEnen4EgelZmr3JEyXV9BJoepRDbFej97bSD+47DHyH0cKR1BzQBd8SId2m/8AYRh/ma2UQ4rl7rV4786dBOi297HfwNJFu3Ky8/vI2/jQ+vbocGuuT7tAEew0oQ1JRQACiiigAooooAKKKKACiiigAoooPSgDP17UY9N02e8kVmES5Cr1c9Ao9ycD8aj8NabJYWTSXTLJf3TeddyDu5H3R/sqMKPYe9UNbxd6/o+nsfkM7XMg9REuVH/fZQ/hXR0AFFFFABRVPWtSstH0i61XUbiO3tLWJpZZJGwqqB61wtt8T7abwZ4Z8RyWrQDU9QSx1C1MUjzWMhjkLRtGo3h1ZACCOhz05oA9Gory/wCIXj/xDofiq50vSrTTZbaHTTdrJcW10zNKMYhzGpXcwORXRWviPWLj4c2niSG00xrprcXF2l1PLaQwIATJkmN2G3GOV5waAOuorzix+I9yNc03S9astM0wz6tNps0ovTJEzC0W4jMTsqZLb1XBXqDjNaV343uLLxjbaJc2OmSQXV99jje21QS3KkqzBng2AqMLz8xxnPNAHa0VheA9bm8ReGYdVuIY4ZJJ7iMpGTgCOd4wefUID+NbtABWX4k0+W8s1ns9qahaN51o5/vAcof9lhlT9c9hWpRQBT0a/i1LTLe9hBCTIGCt1U9wfcHI/CrlYPh4/ZtX1jTgfkjuhPGPQSqGI/773n8a3qACiiigAooooAKKKKACiiigAooooAKKKKACiiigAooooAKKKKACiiigAoorGPinw8P+Ytb/AJmgDVniEimuf1fQ7e7dJJIz5kf+rlRikif7rKQR+Bq3/wAJV4e/6C1v+Z/wpj+KPDpH/IVtvzP+FAHPJZ6m2uvp7a5qxtxarIE+0AHJYj7wG7oPWug0XRbWxDeRCELndIxJLOfVmPJP1NZEXiLQB4rkk/tO32fYVXdk4z5h46Vsr4p8PAf8ha2/M/4UAbKKFXAqrrGow6ZZNczKzksEiiTl5XP3UUdyT/j0FZ8vi7w3FE0kmsWqIoyzFiABWTo2u6RqWqLq9/fxRvzHYWr5zCp43MP+ejfoOPXIBvaFp80Bl1DUSkmpXWPNZTlYlH3Yk/2Rn8SSe9alFYt1qtxe3ElhoKxyyI22e8kGYID3HH33/wBkdO5HSgC3q+q2+neXGVkuLubPkW0IzJIfYdgO7HAHc1TttJuL24S+15o5XRg8FmhzDAR0P+2/+0eB2A6m5pOlW+nmSUM9xdzf6+6mOZJPqewHZRgD0q/QAUUUUAFFFFABRRRQAUUVm3evaNayGKbUrYSg48tX3vn/AHRk/pQBpUVjnW5ps/YdF1O59GeMQKf+/hB/SjPiW46Lplgp9S9ww/8AQB/OgDYqK6uba1j8y5uIoE/vSOFH61mf2NcTc32t6jP6pEywJ9PkAb82NS2ugaNbv5kenQNL/wA9ZV8yQ/VmyT+dAEZ8R6W5Is3nvz/06QPKv/fQG39aQ3+tXH/HpoYhXs97cqn/AI6m8/nitgUUAcd4tttcl0S9a51OCJRbuTDa23X5TwWcnP4AV1OmOsmm20i/daFCPoQKg1WMSQsrLlSCCPUVQ8C3BbRBp8rEz6c5tHz1Kr9xvxQqfzoA3qwD4bF34jk1jWL1tQSMMlhZtGFgtVZdrHbzvkI3DcegJAAyc79FAHmmmfD+S4N/5n/Epa28Tz6pp3lxRvEyNAIstGeCCGfjgggGs7X/AAHrsnjfStWl2ayLSTTgl48MMTwiO6keUKqgbVCMOnXOOa9cooA5n4gaXeXOnJqmh2FtPr9lxZTSIjSQI7KJjFv+USGMMBnAzgE4zXN/D/Qb+DxhNfNp2oRaUthNEkmpxW8M4nmmV5QiwYBRtgLFxnIXaSC1elUUAea6x8PNQi8I2nh+z1q81XTbWeySLTruK3ES28VxGxDMEDPtRD1POO5Nb/w90E2Xw5s/D+rWMcaiOWKW2ONoRpHwvHGNpHArq6KAPCtQ8A3tlJrdrpPhU2t5cefa6cljaWi6e9o42qsznEq5VmD4IIy2wHivU73wz/aWrafcajes+naeI5LfTI1xF56dJJGPMm3gqvABGSCcEdFRQBynh7Qnt/iJ4n1650+FTdi1jtboqpdkWLDqD1A3dq6uiigDA8cbm06zijkaKSS/gVHUAlTuznB47GpodO1VkB/4SK5H/btD/wDE1V1qT7d4psbFOUsUN3N6b2BSMfkZD+AroIRiMUAZn9m6r/0MV1/4DQ//ABNH9m6r/wBDFdf+A0P/AMTWtRQBk/2bqv8A0MV1/wCA0P8A8TR/Zuq/9DFdf+A0P/xNa1FAGT/Zuq/9DFdf+A0P/wATR/Zuq/8AQxXX/gND/wDE1rUUAZP9m6r/ANDFdf8AgND/APE0f2bqv/QxXX/gND/8TWtRQBk/2bqv/QxXX/gND/8AE0f2bqv/AEMV1/4DQ/8AxNa1FAGT/Zuq/wDQxXX/AIDQ/wDxNH9m6r/0MV1/4DQ//E1rUUAZP9m6r/0MV1/4DQ//ABNH9m6r/wBDFdf+A0P/AMTWtRQBk/2bqv8A0MV1/wCA0P8A8TR/Zuq/9DFdf+A0P/xNa1FAGT/Zuq/9DFdf+A0P/wATR/Zuq/8AQxXX/gND/wDE1rUUAZP9m6r/ANDFdf8AgND/APE0f2bqv/QxXX/gND/8TWtRQBk/2bqv/QxXX/gND/8AE0f2bqv/AEMV1/4DQ/8AxNakskcUbSSusaKMszHAA9Saxzrv2slNDs5NRPTz8+Xbg/8AXQ/e/wCABqAJP7N1X/oYrr/wGh/+JrF1bUvsKzr/AMJNd3ckKkzRwW0DeWP9tiu1P+BEVc1S2aOze88Taq7QDj7JaBo42J6Lx88hPTGcH+7UUNlDFaf2prEEOn6fZgzW1gigJCB/HIBw0noOgPTJ5oA821vw/cakbK91a8l0W2nulNtbwQL5gT+KeUBQqLyuRt7jJ7V60mm6rtA/4SK54/6dof8A4mqWk2Ul0LnUtVtx59+mwwSDPkwfwxH3Oct6k+wqbw5PJY3L6BduztCm+zlc5M0HTBPdk4U+2096ALP9m6r/ANDFdf8AgND/APE0f2bqv/QxXX/gND/8TWtRQBk/2bqv/QxXX/gND/8AE0f2bqv/AEMV1/4DQ/8AxNa1FAGT/Zuq/wDQxXX/AIDQ/wDxNH9m6r/0MV1/4DQ//E1rUUAZP9m6r/0MV1/4DQ//ABNH9m6r/wBDFdf+A0P/AMTWtRQBk/2bqv8A0MV1/wCA0P8A8TR/Zuq/9DFdf+A0P/xNa1FAGT/Zuq/9DFdf+A0P/wATSNpuqhT/AMVFdf8AgND/APE1r0jdDQBydrFc2/jSwF1fy3fmW86oWiRNpGw/wgf5FdbXKeK2axktdXUHFhOJpMd4iCsn5KxP/ARXVKysoZSCpGQR3FAC0UUUAZXirTE1TRpYxY2V7dwZuLGO8XdCLlQTEzD0DYPt1HNedeHtF8R3HizRr670/VGlWdbnWpNSgtIovNW3dEeFoPndgW2gHcu0nJyBXrVFAHh/jjwbeT+Mr/8A4k+tRaaJ4biyk0a1gk847cyiZpZAeXLDbgDAHXNbNv4Pv5vg/LBNoDHWp2dprFLyS0+0RmUqFkEUoXcYDyu7buPavV6KAPOtC8O2A8U6NfW2heKtPOntKytf3v2iI7oTHg753K4B42ir+l+CdV0u4uf7N8Tra2817PdALpcLTDzpWldTI2c8uQDjoBXbUUAcz8L9MvtI8GW9hqMJhuFubp2QkH5XuZHU8eqsD+NdNRRQAUUUjssaM7sFVQSSegFAGBZNu8YattzhY7dT9drH+RFdBXNeEN10lzqzqQdQna4UHqI8BY//ABxVP1JrpaACiiigAooooAKKKKACiiigAooooAKKKKACiiigAooooAKKKKACiiigAPSmEN6mn0UAR4b+8fzprB8feP51NSN0oAwYt/8AwmEvzH/kHr3/AOmjVtAPj7x/OsmL/kcZf+wen/oxqZqkkms3r6JaSMlrFj+0Z1ODgjIhU/3iPvHsp9SMAEUO7xFfLPknR7WTMQzxdyqfv+8akcf3iM9AM7N5dW9javdXlwkMEYyzu2AP/r+1VdQ1K20wQ6faW5uLtkxb2cGAQo4BPZEHqeOwyeKjsdIlluk1LWpUurtDmGJf9Tbf7gPVv9s8+mBxQBB5eoa//rhPp2lH/llkpcXI/wBo9Y0PoPmPfb0rbtYIbW3jt7aFIYY12oiLhVHoBUlB4GTwKACis2717RrZ/Lk1GBpf+eUTeZJ/3yuT+lQ/21cTZFhomoz+jyqIE/8AHyG/JTQBsUVkf8VJcd9N09D6B7h//ZAD+dINFmmx9v1rUrj1SOQQL/5DAb9aANK7u7WziMt3cw28Y6tLIFH5ms0+I9NfK2f2q/YdrW3eQf8AfWNo/E1NaaDo9rIJYdNt/NHSV03v/wB9Nk/rWlQBj/btcuP+PXREtx2a8ulU/wDfKBv5igWOuz/8fWtx2691s7UKf++pC38q2KKAMf8A4RzTZMG8N1fn/p6uHkU/8Bzt/StK0tLWzj8u0tYLdP7sUYUfkKmooAKKKKACiiigAooooAjuE3xmuS1F5dD1ga1DG8kBURX0SDJaMEkOB3ZMnjuCR6V2NUb+2EikgUAW7eaG4gjuLeRZYpFDI6nIYHoQafXFwNfeG7hnsoWudNdi0tmuN0ZJyXi/mU6HqMHg9TpOpWOqWgurC4WaPODjhkPdWB5U+x5oAt0UUUAFFFFABRRRQAUUUUAFZ+v6rDpFgbiRWlldhHBAn35pD0Uf49hknpUOua9aaWy24Vrq+kGYrSHl29z2Vf8AaPH16VlaZp93d3/9qas6S3hBWNU/1duh6on9WPJ9hgUAW/DFhNDHJcXjiS9uZDNcuOhc9h/sqAFHsK6AdKjgjEaAVJQAUUUUAFFFFABRRRQAUUUUAFFFFABRRRQAUUUUAFFFFABRWfqWs6fYyi3kmMt0wyttApklb32ryB7nA96qk6/qP3RHo1ue52y3BH0+4n/j1AGjqOoWWnQedfXUVvHnALtjcfQDufYVnf2jq2ocaVp/2aE9Lq+UqD7rEPmP/AttWdO0XT7Kb7SsbT3eMG5uHMkp/wCBHoPYYHtWjQBjxaBbyyLPq08uqzqcj7RjykP+zGPlH1IJ96tavqVvpcCF1eWaQ7ILeIZklb0UfzPQDk4qPWNVWyeO1toTd6hMP3NshwSP77H+FB3J+gyeKbo+lG2nfUL6YXepSrtebbhUXOfLjH8Kj8z1JNAEWnaZPJeLq2sskt6ufIiQ5jtVPZfVvV+vYYHFVbg/25rXkD5tO06UNJ6T3A5C+6p1P+1gfwmrXiS+njWHTtPYDULwlYmIyIkH35SPRQePUkCrek2EGn2MVnbKViiXAyck9ySe5JySfU0AWhHxWXr+nyXduj2rrFfWz+daynorgdD/ALLDKn2PsK2KZIuRQBV0TUY9T09LlEaJ8lJYm+9FIpwyH3B/PrV2uc1A/wBiar/bC8WVwVj1BeyHok/4cK3tg/w10Y5FABRRRQAUUUUAFFFFABRRRQAUUUUAZ+qW4kiYFQwIwQRwRWN4Tvjp1wPDl4xAUE6fKx/1kY/5Z5/vJ+q4PY107qGXBrA1/SYryExyKcAhlZThkYchlPYg9DQB0NFcrpfiKawdbHxE4XkLFqG3bHJ6CTtG3/jp7Y6V1QIIBByD0NABRRRQAUUUUAFFFFABRRQSFBZiAB1JoAK5fxPdnVLs+HbRiY+DqMqnhUPIiB/vP39Fz6ik1HX5tSdrLw6/yZ2y6htzGnqI88O3v90e/Sr+g6TDY26xQoQuSxLHLMx5LMT1JPJNAGjYwiOIAAAAcADpVmgDAxRQAUUUUAFFFFABRRRQAUUUUAFFFFABRRRQAUUUUAFFFFABRRRQAUUUUAFFFFABSN0pay/EepPp9jm3iE97M3lWkBOPMlI4BPZRgknsAaAOXutfW68e3Gh6S5TVTZBJPNjwLdBISZSDw3BBUDqSO2avpqFta2S6bodzb2trGSJdTunGwtn5imf9bITkk/dBPOelYeq/Di21HQzHJqN0mtMZZpL+KQxmaaRcNuxz5ePlC54FQeBoZLOK3tPK06G9B8pVvLUHzHThkEq4YOMfdYMccgsOaAOr0q/0WxicaXFfanLKd01xDA0rTN6tKQFP0zgdgBV37br1xn7No0VsvZry5Gf++Yw38xR/bF5bHGpaLdxKOstqftEf5Lh//Hat6fq2magxSzvoJpB96MN86/VTyPyoAqfYNbuObvXBAvdLK2VPw3PuP5YpR4c0x8G8W41Bh3u52lH/AHyTtH4CteigCK1tba0i8q1t4YI/7saBR+QqWiigAooooAKKKKACiiigAooooAKKKKACiiigAooooAKDyKKKAKd3ZrIDgVzmoaIVuje2cs1neYx58BwzD0YHhx7MDXX0x41ccigDl7fXtYscJqWnrfRj/lvZ/K/1MbH+TH6VpWfijQrlhH/aEdvMf+WV0DC/5PjP4VbmsUboKoXekRzKUkjSRT/Cy5H5GgDcR1kQOjBlPQg5Bpa41/C1grForVYGPUwM0RP4oRQNBZRtW81NR6fbpj/NqAOyqK6ube1j8y6uIoE/vSOFH5muSPh8SY8251Fx6NfTY/Rqkt/C+nJJ5gsIDJ3d03N+Z5oAv3Hi3R1JSyebUpBxts4zIuf9/hB+JqjPe+IdU+RSmkW56iIiWcj/AHiNq/gG+ta8GmqoA2jAq9Daog6UAYujaHb2gYxR4ZzukkYlnkPqzHlj9a3oYljHAp4AA4paACiiigAooooAKKKKACiiigAooooAKKKKACiio7q4gtYGnuZo4IkGWeRgqj6k0ASUVif21c33y6Hp73KH/l6uMxQD3GRuf/gIwfWl/sN7z5tcvpL/AP6d0HlW4/4ADlv+BE/SgB82v2rStb6ZFLqk6nDLbAFEP+1IflX6Zz7UwWOsah82pX4s4T/y7WLEEj0aU/Mf+Aha14IooIlhhjSKNRhURQAB7AU+gCrpunWOmwmKxtY4FJy20csfVj1J9zVqiigArJ1XVJVuv7L0mNLjUSAX3f6u2U/xyEfoo5b2GSIr7Ubq+vJNL0VlDxttu7wjKW3H3V7NJ7dB1PYHQ0rT7XTbUW9srYJ3O7tueRj1ZmPJJ9aAI9G0uLTo3YyPc3cxDXF1JjfKff0A7KOAKn1K8t7CymvLqTy4YULu3sP5n2qwelYN5DPqmupFNE6adYMsmGGBcT9VPuqdfdsf3aAF8PWlw7y6tqEZS9vAP3Z/5d4h9yL6jOW9WJ9BW6BgU2NcCnUAFFFFAEFzCkkbxyIrxupVlYZDA8EGsfw7M+n3beH7p2YRp5ljKxyZIem0nuyZAPqCp9a3mGRWTr2nve2ym3kEN7bv5trMRwkg9f8AZIypHoTQBr0VV0q5kvNPhuJraS2lZfnhkHKMOCPfnoe45q1QAUUUUAFFFFABRRRQAUUUUAFNkRXXBp1FAGRqGmpKjKyBlYYIIyCPSsKGz1PRm/4k115cA/5dJwXg/wCA/wASfgce1doeahlt0ftQBgQeK1i+XV9MurM95YlM8R/FRuH4qK19P1nSdQx9h1K0uCf4UlBb8utRT6crdBWXf+H7O6z9os4Jvd4wx/WgDp6K4z/hGrePHkfaoAOghupYwPwVgKd/Ycmf+P7U/wDwOl/+KoA7GqGoa1pOn5+26laW7D+F5QG/LrXOf8IzbyZ8/wC0zg9RNdSyA/gzEVesPD9na4+z2kEP+5GFP6UAE/irzvl0jS7q7PaWZTBEPxYbj+CmqUmn6jrDZ1q686E/8ukIKQf8CHV/+BHHtXQw6eq9RVyOFE6CgClYafHCiqFCqBgADAArQVQowKWigAooooAKKKKACiiigAooooAKKKKACiiigAooooAKKKKACiiigAooooAKKKKACiig0AMmkSKNpJGVEUFmZjgADqTWBoiPql82v3CsEdDHYRsMbIT1cjsz4B9lCj1o1ljrWp/2HHk2cO2TUWHRs8pD/wAC6t/s4H8Vb0S4HSgBDHxXNeIbS2tbl7+6hWXTboLHqUZHC44ScdwV4BI5xg/w11VQXESyIyOiujAqysMhgeoNAGNHeXeglYtUle60w4Ed+eXh9BNjt/00/wC+sdTqX2m6bqcam8s7e5GMozICR7qeo+orL0CRtPun8O3RLxqhexd+fMg6FD6smQPdSp9aVrS70AmXS4nutMzmSxXl4fUw+3+x/wB846EAm/sWe350vWL22HaKZvtEf5P8w/BhR9q8QWn/AB86bb36D/lpZy7HP/bOQ4/8fNaWn3lrqFol1ZzLNC/Rl9e4I7EdweRU9AGTF4i0oyLFczPYzHgR3kZhJPoC3B/AmtVWDKGUgg9CKSaOOaJopo0kjYYZWGQR7islvDunxktp7XGmOTnNnKUXPunKH8VoA2KKx/K8RWn+qubPU4/7s6GCT/vpcqf++RSf28LfjVNNv7A93Mfmxf8AfcecD64oA2aKr2N9Z30Xm2V3Bcp/eikDD9KsUAFFFFABRRRQAUUUUAFFFFABRRRQAUUUUAFFFZmpa3a2dwLSNZbu9YZW2t13yY9T2Ue7ECgDTpkkkcaF5HVFHUscCscW/iDUBuuruLSYj/yytgJZse8jDaPwU/WpIvDWjhhJc2pvpR/y0vHM7f8Aj5IH4ACgAm8RaBGxU6nayMOqxP5jD8FyaYPEGksNy/a2HqLOX/4mtiKOOGMRxRpGg6KowBTqAMU+ItHT/WSXEfu9pKB/6DVi01vRbp/Lt9Ts3k/uCVQ35HmtKoLyys7yPy7y0guE/uyxhh+tAE4IxxRWMfDlnD82mT3elvnP+jSkJ+MbZT9Ka1xr2m83NvHqtuOstsuyYD1MZOG/4CQfQUAbdFVNM1Ky1KEy2c6yBTtdeQyN6Mp5U+xFW6ACiiigAooooAKKKKACiiigAoorMvtcsba4NrG0l5eD/l2tl8yQf72OF+rECgDTqnqWp2GmqpvbpIi5widXc+iqOWP0FUfK17Uc+fMmkW5/ggIlnI93I2r+Ab61c03SNP092lt7cee/+snkYvK/1dsk/nQBT+163qIxY2a6dAf+W94MyEf7MQPH/AiPpUlroNms63V68upXanImuju2H/YX7qfgBWtRQAUUUUAFFFNlkjhiaWWRY40BZmY4CgdST2oAdWBLd3OvSva6XK9vpyMUuL5eGkI6pCf0L9ugyeQ0/aPE3BEltohyCDlZL0fzWL9W9h134o44YkiiRY40UKqqMBQOgAoAjsbS2sbSO0tIVhgjGEReg/z61NRRQAGm7eadRQBmeJJ76DRrh9MaEXu0eSJWAVmyOMnjJ6DPGSK5i38bukcVvHp9/f3rSzLLbuqxyw+UU3p8uVcjeCCOCO9djf2sV1CYZ4kljOMqwyDjkVlNoWnFIo/7PttsLmSIeWPkY9SPc9/WgDnG8VXWmzyXd7czT2lv/aLSRhVyyxSII+3YMRn863tK8SXd5qNvYSaNLbTSJJI/mSjCojqpZePmB3gjp3qVdC09XLiwt9x35Pljnf8Af/Pv61a07SbGzeN7ezhiaJDGhVcFVJyVHtkDigDUpGXNKOlFACAYpaKKACiiigAooooAKKKKACiiigAooooAKKKKACggelFFADdi+lHlr6U6igBAi+lLiiigAooooAKKKKACiiigAooooAKKKKACiiigAooooAKKKKACiiigAooooAKKKKACiiigAooooAKzPEOpNYWirbost7cP5NrEejyHuf8AZABYn0BrSdgqkngDrWBocUuoXz67dxuhkUx2UTjBihz94jszkAn0AUdjQBe0LTk06xWASNLIWMk0zfelkblnP1P5DA7VpUijApaACkYZFLRQBka9p7XtqvkSCG8gcTWsxH3JB0z/ALJBII7gmrGhaiup6es/lmGZWMc8LHmKReGU/wBD3BB71dkXIrA1BJNL1ZdYt43aCfbDfxoCTjokoA7r0Pqp/wBkUAWdQ0ueG7fU9FdIbxuZoX4husf3sfdb0cc+uRxVnR9Vg1JXQI9vdQkC4tpeJIj7+oPZhwe1X6ztY0mK/aO4jla1voQfIuox8yZ6gjoynup4/HBoA0aKyNM1aX7WNM1aJLXUMHyyp/dXIH8UZP6qeR7jmtegAooooAzr7RNKvJfOmsoxP/z2jzHKP+Brhv1qv/ZmqWvOn61K6/8APK+jEy/gw2uPxJrZooAxv7S1a14v9FeVe8tjIJR+KttYfQBqsWWuaTdzCCO8RLj/AJ4TAxS5/wBxsN+laNQXtnaXsXk3lrBcR/3ZYww/I0AT0VjDQI7fnS7++08joiS+ZH/3w+QPwxR5niOz/wBZDZapGO8TGCT/AL5bKn/voUAbNFY48RWER26jHc6Y+cf6XEVT/v4Mp/49WrBNFPEssMiSxsMqyMCD+IoAfRRRQAUUUUAFIxwKU9K57W5ZtU1FNBtJXiVk829mQ4aOEnAUHszkEA9gGPXFABLeXmuXD2ukTG3so2KXF+ACSR1SLPBI6FjwOgyemtpWm2Wl25hs4QgY7nYks8jd2Zjyx9zU9rbw2ttHbW8SRQxKFRFGAoHQCpKACiiigAooooAKKKKACiiigDL1bRobyYXlvK9lqKDCXUQG7H91x0dfY/hg80zSNUme6Ol6pEltqKKWAU/u50H8cZPb1B5Xv2J16oa5pkeqWgj8xoLiJvMtrhPvQyDow9fQjoQSKAL9FZnh7UZL60dbqMRXtu5huoh0WQdx/skEMPYitOgAooooAKKgv720sLc3F7cxW8Q6vI4UfTnvWZ/amo3/AMuj6cyxH/l7vQY0+qp99vx2j3oA2XZUUszBVAySTgAVjvr8dwxi0W1l1R84MkZ2wKfeU8H/AIDuPtQmgR3DCXWrqTVHByI5BtgX6RDg/wDAtx962FVVUKqhVAwABgCgDG/svUb/ACdY1FljP/LrZExJj0Z/vt+BUe1adjZ2lhbi3sraG3iHRI0Cj68VPRQAUUUUAFFFFABRRVTVdQtdNtvPunIBYJGijc8jnoqjqSfSgCW+u7axtXuryZIYYxlnY4A/+v7VixWlzr0q3WqwvBpyndBYOPmlIPDzD9QnbqcngS6fp91fXceqa2oWRDutrIMGS2/2iejSe/QdB3J26ACiiigAooooAKKKKACjAoooAMCiiigAooooAKKKKACiiigAooooAKKKKACiiigAooooAKKKKACiiigAooooAKKKKACiiigAooooAKKKKACiiigAooooAKKKKACiiigAooooAKKKKACiiigAooooAKKKKACiiigBCM0m3HNOoPSgDjvGniPU9J1aKz0+FpzJp9xcqiWzTMZI2QKCARhTuOT9Ks6b4xtbq1tG8rzZJ/syFoWBjLzIWG0nqAVIq7q+h2OoXa3VzAzzJG0SsJXXCNjcvBHBwM/QVTbw7pytE8NlDDJAqLCUBCpszs+UEA7cnH1IoAiPjmxNlFcx2V1I0rLEsS7d/mnfmM5OAwEbE/h6itTQ9ej1e4ljt7K6jSIIXkmAXBZFcKVzuBw3PHBFZ1r4ctBZPb3UUc7S3Ju5ZFTy8zE/fXByp9MHPvWzpun29pLNNDGVknKtKxYncQAoJyfQAUAaFNK85p1FAAKKKKAK2p2FrqVo1reRCSMkMOcMrDoykcgjsRzWVHf3eiyra61IZrJiFh1EjGPRZuyn/b+6e+D13qbIiSRtHIiujAqysMgg9iKAHUVz/k3fh35rNJbzSM/NbjLS2o9Y+7J/sdR/Dn7tbVldW97ax3VpMk0MgyjocgigCaiiigAooooAKKKKAAgEYIyKyZvDuktK00Fu1lOeTLaOYWJ9TtwD+INa1FAGN9j1605tNUhvk/553sW1v+/keP1U0HWbm2/5CejXkA7y24+0R/8AjvzD8VFbNFAFPT9U07UM/Yr2Cdh95VcblPoV6g/WrlU9R0rTdRwb2xgnYdHZBuX6N1H4VT/se6t+dM1q8gHaK4P2iP6fN8/5MKANK8lWOFmY4AGSfQVk+CombSTqkqkT6lIbps9Qh4jX8EC/jmsvxVea9b6JepdWFvcKbd1860m2lcqeSj9PwY11GmIsem2sa/dWFFH0AFAFimTzRQRGWeVIox1Z2AA/E0+vKv2pI/D83wn1OPWPs73ghdtNilYktOMconRmAPHBI6igD1WmQTQzx+ZDKkqZI3IwIyDgjiuXu9W8K6ss11L4h83T5tKlaSNLgrbtbh9ry7lxgg5XIYcZrmf2b73Qf+ES1LSNFmtFS11rUXjtoMARQPdymIheylcEeooA9Cn1rR7d7iObVbJJLZGknQzrujVRliwzkADk1Guv6O1jeXqahC9vZOI7l0ywjYqr4OP9l0P0YV4z4t0PUIdD1i3k8NXMM9rqWuanNqRijETW01veeXiQHcSfOjG3HGDnpU3hazuG+GvixdWPh6+W31ZLi7udTtWFrBEmn2rGXygWLMoAwu4ZPcdKAPZIta0uWGwmS8TZqMnl2hII81trPgA99qMfwpL3XNFsklkvNY0+2SGZYJWluUQJKwBVGyeGIIIB5IIrxjwDHFodx4S8OzyXUcUOsXOp2tze6dJZm7jNpcmQBSSgZfMBCLtGxfujFXbbRNd1z4XxvpelzDX/ABLNdasLyW6ktorHzmyjOVO4uIvKVFwRlcnABoA9b/trSf7TXTP7QgN60hiEIb5t4jEhXHrsYN9DVXTvFXhnUryWz0/xBpd5cxKzSRQXSO6hfvEgHPFeReGF1K4+MNpJdLPZxG9eJ7K6QPcRyjSYQWaVWKtkDsOeuecVP4WmvvBsd3oLNe6vYaJaNZ3s9ot3cLGfL3L8jNsRgpRiEDYBx3oA9o068tdR0+21CxmWe1uYlmhlXo6MAVYexBBqeuf+Gtt9j+HXhqzFxDciDSLWPzoWJjk2wqNykgZU4yOOldBQBg6gPsHiyzvFyI9RjNrMO3mIC8Z/LzB+VbwORWB44Zo9Os7iOJ5ZIr+FkRCAWO7GOcDnJp0VrreooDfXi6bAf+WFk26Qj0aUjj/gIH1oAv6lq+n6eyx3E+Z3+5BGpeV/oi5J/Kqfm69qP+ohj0i3P/LSfEs5HsgO1fxLfSr2maXYaarCytUiL8u/V3PqzHlj9TVygDMsdDsbW4F3IJLy8H/Lzct5kg/3c8L9FAFadFFABRRRQAUUUUAFFFFABRRWXrGqtbzpp9hCLrU5lLRxZwsa/wB+Q/wr+p6DNAEus6pDpyRp5b3F3OStvbR/flb+ijux4FV9J0uZbn+1NWkS41FlwoX/AFdsp6pGD+rdW9hgCXR9KWyeS7uJjd6hOB51wwxkD+FR/Cg7D8Tk81pUAFFFFABRRRQAUUUUAFFFFABRRRQAUUUUAFFFFABRRRQAUUUUAFFFFABRRRQAUUUUAFFFFABRRRQAUUUUAFFFFABRRRQAUUUUAFFFFABRRRQAUUUUAFFFFABRRRQAUUUUAFFFFABRRRQAUUUUAFFFFABRRRQAUUUUAFFFFAARSbV9KWigBAo9KWiigAooooAKKKKACiiigArFvdMubO6k1LQ9iyyHdcWbnbFcn1H9x/8Aa6HuD1G1RQBS0jU7bU4XaHfHLEds8Eo2yQt6MP69D1BIq7WZq+krdzJe2sxs9RiG2O4Vc5H9xx/GnsenUEHmm6VqzTXJ07UoRZ6koJ8vOUmUfxxt/EPUdR3HcgGrRRRQAUUUUAFFFFABRRRQAUUUUAZPiK2F1p9xbNwJomjJ9MjH9ad4SuvtvhrT52GH8lUkX+66/Kw/BgRVy9j3xmuc0O4GkeIJtNmO211FzNbMeizY+eP/AIEBuHvuoA6uiiigAooooAjuYYbm3kt7iGOaGVCkkcihldSMEEHggjtVa30nTLeC6t4LC2jhu2LXEYjG2UlAh3DoflVV+gAq7RQBh6V4R8NaVfx31ho1rDcxIY4pNpYxIeCqZzsBHGFxW4OlFFAFM6Vpp1BdQ+wW32xXMgnEYD7igQtnqTsAXPoAKztX8HeF9XvpL3UtEs7meZQszOn+uAGAHHRwBx82a3aKAEjRY41jjVURQAqqMAAdhS0UjssaM7sFVQSzE4AHrQBgeLG86/0bT15Z7r7Q3skSk5/76ZB+NbkAxGK5rQ2bV9Wn11lIhlUQ2YP/ADxBzv8A+Bnn6Ba6hRhQKAFooooAKKKKACiiigAooooAKKKwru+utWuJNP0WUxRIStzqAAIjIPKR54Z/U9F75PFAEup6ncTXb6VowSS9A/fTsMxWoPdvVvROvc4HNWtH0y30yF1jLyzStvnnkOZJn9WP8gOAOABUumWNrptotrZxCOMEseclmPJZieSSepPJqzQAUUUUAFFFFABRRRQAUUUUAFFFFABRRRQAUUUUAFFFFABRRRQAUUUUAFFFFABRRRQAUUUUAFFFFABRRRQAUUUUAFFFFABRRRQAUUUUAFFFFABRRRQAUUUUAFFFFABRRRQAUUUUAFFFFABRRRQAUUUUAFFFFABRRRQAUUUUAFFFFABRRRQAUUUUAFFFFABRRRQAUUUUAFFFFABVTVdOtdTtvIukJ2sHjkQ7XicdGVhyCPWrdFAGFb6ldaXOllrrhonIW31ADakh7LIOiP7/AHW7YPFbtMuIYbiB4LiJJYpFKujrlWB7EVhYvPDmMede6MO3LzWg/m8Y/wC+l9x0AOgoqO2nhubeO4t5UmhkUMjo2VYHuDUlABRRRQAUUUUAFFFFACMNwxWB4i0uK9tnhkDbTghlOGRgchlPYg8g10FMljDrg0Ac/wCHtdkE6aRrTql90hnxtS6A9PR8dV/EcdOjrA1rR4LuB4Z4VkjbqD69iPQ+9Z1pqGs6L+6mWTV7IdCSBcxj6niQfXDe5oA7Cis7Sdc0vVCVs7pWmUfPA4KSp9UOCPyrRoAKKKKACiiigAoorE1LxPptrK1vbM+o3Y4MFqA5U/7TfdT/AIERQBtOyohd2CqoySTgAVyGo3jeKJPslruXRQf3svQ3hH8K/wDTL1P8XQccls1rqWvSBtYZUtc5WwhYmM/9dG6yfThfY9a6Wxs1iUfKBjpQA+xgEcY4A4q1QOBRQAUUUUAFFFFABRRRQAUMQoLMQAOSTUdzPDbW8lxcSpFDGpZ3c4VQOpJrCSO48SMJbpJLbRgQY4Gysl3/ALUg6rH6J1PfjigAee48RsYrGWS30cH95do217rnlYz1Cer9/wCH1rctbeC0to7a2hSGGNdqIi4VR6AVIiqihVUKoGAAMACloAKKKKACiiigAooooAKKKKACiiigAooooAKKKKACiiigAooooAKKKKACiiigAooooAKKKKACiiigAooooAKKKKACiiigAooooAKKKKACiiigAooooAKKKKACiiigAooooAKKKKACiiigAooooAKKKKACiiigAooooAKKKKACiiigAooooAKKKKACiiigAooooAKKKKACiiigAooooAKKKKACiiigDDudOutMuJL7QkVlkYvcWDNtSU92Q9Ef9G74PNaOlala6nbma1Zsq22SN12vE3dWU8g1brL1XSTNcjUdPmFnqSLtEu3KyqP4JF/iX9R2IoA1KKzNI1YXUzWN5CbPUo1zJbschh/fRv409+o6EA1p0AFFFFABRRRQAUUUUAIyhhyKqXNksg6VcooA5jVNAtbvH2i3SUryrEfMp9Qeo/CqiWWsWIxYa1eIo6R3GLhf/Hvm/wDHq7EqD2pjQo3agDl01bxND9+HS7odv9ZCf/Z6lHiHWsfNoVtu/wBm+JH6xit5rSM9hUZsY/agDEbxBrjYEeiWa+73zf0jNRvfeKLjIE2nWin/AJ5wNIw/FmA/SugWyj9BUq2sYHSgDlG0W5vz/wATTUL6+B6o8myM/wDAEwp/HNbGn6RDbxLHDCkUa9ERQoH4CthY1XoKdQBDDAkY6VNRRQAUUUUAFFFFABRRRQAVX1K+tdOs3u7yURxJ3xkk9gAOST0AHJqLV9St9Mt1kmDySyHbDBGMyTN/dUd/5AcnAqnp2mXFxeJqutbHukybeBTmO1B9P7z46v8AgMDqAR21jdaxcR3+sRmK3jYPa2BP3T2eXsz+i9F9zyN2iigAooooAKKKKACiiigAooooAKKKKACiiigAooooAKKKKACiiigAooooAKKKKACiiigAooooAKKKKACiiigAooooAKKKKACiiigAooooAKKKKACiiigAooooAKKKKACiiigAooooAKKKKACiiigAooooAKKKKACiiigAooooAKKKKACiiigAooooAKKKKACiiigAooooAKKKKACiiigAooooAKKKKACiiigAooooApavpltqcKJPvSSNt8M0Z2yQt/eU9v5HociqNpqdzY3SadruxXdttveqNsVweyn+5J/s9D29Bt1FeW1veW0lrdQpNDIu10cZDCgCWiuf8278O4W5aa90ccCc5ea1Ho/d0/2uo75HI3opI5oklidZI3AZWU5DA9CDQA6iiigAooooAKQkDrWfrGrwaeI49klxdTEiC2iGZJT3x2AHdjgDuapR6Peap+98QTAxnkWEDEQqPR24Mh/JfbvQBNN4hszK0Gnxz6nOpwyWi71U+jOSEX8TTQ3ia6wVj07TUP8Az0LXEg+oG1R+ZrXghit4VhgiSKNBhURQqgewFPoAxv7Hv5AftPiLUCT2hSKID6fKT+ppRoMeMNqursfU3bA/pWxRQBjtoIyDHrGsRn2us/8AoQNB03WITm18QSv/ALN3bJIv/juw/rWxRQBim88QWfN3pcF7H3eymw+P9x8fox+lWdO1rT76Y28cxiugMtbzKY5R/wABbBI9xxWjVXUtOsdShEN9bRzKDlSw+ZD6qRyp9xg0AWqKwHXV9D+eNptX04feRubqEeoP/LUex+b3bpWxp95a39pHdWcyTQyDKup4P+B9u1AE9FFFABRRRQAVnaxqqWJS3hha7v5h+4tUbDN6sT/Cg7sf1OBUWrarJHc/2ZpcSXOpMoYqx/dwKf45COg9B1bt3Im0bS49PV5Xle6vZsG4upAN8h9P9lR2UcD8zQBFpGlNBcNqWozLd6lIpUygYSJP+ecY7L+pPJ7AatFFABRRRQAUUUUAFFFFABRRRQAUUUUAFFFFABRRRQAUUUUAFFFFABRRRQAUUUUAFFFFABRRRQAUUUUAFFFFABRRRQAUUUUAFFFFABRRRQAUUUUAFFFFABRRRQAUUUUAFFFFABRRRQAUUUUAFFFFABRRRQAUUUUAFFFFABRRRQAUUUUAFFFFABRRRQAUUUUAFFFFABRRRQAUUUUAFFFFABRRRQAUUUUAFFFFABRRRQAUUUUAFFFFABWDLYXWiyPdaJF51qzFp9OzgZPVoSeFbvt+6fY8neooAq6ZqFrqVqLmzk3pkqwIKsjDqrKeVI9DVqsnU9Jka7Op6VKtrqGAHJH7u4A6LIB19mHI9xkGXSNWjvne2mia0v4R++tZD8y/7Sn+JD2YfoeKANGsvX9U/s+3RYYTcXc7iK2gBwZHPv2AGST2ANaMrbUJrB8Op/aWq3euS/MiM1pZA9AinEjj3ZwR9EFAF3QtJ+w77q6lF1qU4Hn3BGOOyKP4UHYficnmtSiigAooooAKK5n4jauNG0JboeIItGkMoWMmz+1SXDYP7qOLILuewXJ46VxXgPxz42v/ABRoPh3xJpaWVzNDeSXri0nQMU2mJcugj3AMN2x3GQccUAet0V4/rXxI17SdZ1rRbi90a+nsJtOhE1hYTjy5bm5CtFIC7hcRc7yVGWA6jFegfDvVbzWvB9lqd+yNcTGXeVXaPlkZRx9AKAOgooooAKwdWs7jS7mTWtJiZwx3X1mg/wBeO8ij/noB/wB9Dg84I3qKAIbK6gvLSK6tpFlhlQOjr0YHoamrA00f2T4huNLXi0u1a7tR2RsgSoPbLKw/3jW/QAVi3+pXN3evpWiFDPGQLq6YZS2B7Ds0novbqewMct5c65O9npMzQWKMUub5erHukJ7nsX6DoMnpr6fZ22n2cdpZwrFDGMKo/Uk9ye5PWgCLSdOttMtfJtwxLHdJLI26SVu7M3c//qHFXKKKACiiigAooooAKKKKACiiigAooooAKKKKACiiigAooooAKKKKACiiigAooooAKKKKACiiigAooooAKKKKACiiigAooooAKKKKACiiigAooooAKKKKACiiigAooooAKKKKACiiigAooooAKKKKACiiigAooooAKKKKACiiigAooooAKKKKACiiigAooooAKKKKACiiigAooooAKKKKACiiigAooooAKKKKACiiigAooooAKKKKACiiigAooooAKo6vpdvqSRszPBcwndBcxHEkR9j6HuDkHuKvUUAcpqmuXWm2Vxa6uqRXiQu1tOgxDdEKSNufuvxyh/AkVueHLVbLQNPtVGBFbop9ztGT+dZ/jW2W80G+t3iSXdA+1WXILAEj8c4rU0aZbnR7K4QgrLbo4I9CoNAFuiiigAorifH95eXHjHwj4Vt7uezt9RuJ7u8khYq8kVsqsIgw5UM7x7sclVYd65/Q7PxWPGFq0kOvDUY9WnfU7ua9DadJYnzDGiRbyAdpi2gIGUgljjqAdt8QtN1LVPCl5baLHZNqZUC3a6LKqZYbiGXkHbux2zjPGa43wH4L8R6d4lF9q9zdLALaWFfJv/lBfHLKB8xGODkY561m6LPrF38HPD0Fxp+pXepXCBdP/s7U54FYbeJLqddnlrzyMtngLuNO8DyeMLfxJ4K0zxM1ysttBfwXBuHZpZ5ljjJk3biskfzHY3XHBwQaAOm1v4Z6G+gWtlolrFZ3lrJFsunkcvIguY5pfMbOZGYoTls/Mc8Vv+AdIutB8J2elXjRtPCZNxjJK/NIzDGQOxFeQ6zcTp4xm1PT9Q1Hwolmssf2SfUpGmu2k5Msiuk8SIABtXG75iSVxg2Nau7ux+DPhjS7fUden8WyaQjW6aVfvJKEAXzbp9jbZVRckFs72woyWxQB7nRXhPhe+vvF3ju+tZ9RubW3vXv47eSy1BpPLjNlpxjkjfC4OWL4xwWOc5Nem/CXXb3xJ8PNJ1bUmRr50eG5dF2q8sUjRO4HYMyE496AOpooooAwfF7LbtpWoMwT7PfKGcnAVHVkbJ9OQfwqNWuPEq7UMttonIZ+VkvR/s91j9+rdsDku8cJHPaafZyxpKtxqESlHGQwGWPHfhTW5b/6oUALBFFBCkMMaRRIoVERcKoHQAdqfRRQAUUUUAFFFFABRRRQAUUUUAFFFFABRRRQAUUUUAFFFFABRRRQAUUUUAFFFFABRRRQAUUUUAFFFFABRRRQAUUUUAFFFFABRRRQAUUUUAFFFFABRRRQAUUUUAFFFFABRRRQAUUUUAFFFFABRRRQAUUUUAFFFFABRRRQAUUUUAFFFFABRRRQAUUUUAFFFFABRRRQAUUUUAFFFFABRRRQAUUUUAFFFFABRRRQAUUUUAFFFFABRRRQAUUUUAFFFFABRRRQAUUUUAU9RTdGTWR4HnEMFxochxJYP+6B/igYkxkew5T/AIDXQTLuQiuV121u7W9h1XTVBvLbICE4E8Z+9GT2zgEHsQPegDraKp6NqVrq1gl5aMShJVlYYeNh1Vh2YelXKAOf8XeHX1m70fUrO8+xalpF4Li3mKblZGBSWJ1yMq6Ej2IU9qhm8KzR65qWq6V4gv8ATX1N45bqNIopFZ0jWMMN6kj5VUYBxxXTUUAYWt+HF1jwr/YV7qNzu3ROLuNESQPHIsittC7eqjjGMU/TNI1O21BLq88RXWoIqsBFLbQKOe+VQEfnW1RQB594g+Gv9q6/qGrHxFegXrq/kTxiZYcIq7I+RtT5c49Sx712eiaZDpmn2tqqws9vbpb+ZHAseUXoAF4A9AOBV6igDj9T8EJ/at7ruh6hJp+sXC3BjlkQSxRyyxQRb9nGdq26EDPXOa3PCeh2Xhrw1p+g6f5htbGBYUaRtzvjqzHuxOST6k1qUUAFFFYvibWHslSw09Vl1S5U+Sh5WJehlf0UfqeB7AFO6k/tPxcqx4a30tCpPYzyAZH/AAFP/RldJENqCsfw3pqWFmkKsznJZ5H+9I5OWY+5JJraoAKKKKACiiigAooooAKKKKACiiigAooooAKKKKACiiigAooooAKKKKACiiigAooooAKKKKACiiigAooooAKKKKACiiigAooooAKKKKACiiigAooooAKKKKACiiigAooooAKKKKACiiigAooooAKKKKACiiigAooooAKKKKACiiigAooooAKKKKACiiigAooooAKKKKACiiigAooooAKKKKACiiigAooooAKKKKACiiigAooooAKKKKACiiigAooooAKKKKACiiigAqteW4kQ8VZooA469sLyxvzqWkyrDdEASo+fKuFHQOB0Pow5HuOK19E8RWeoSi0nVrHUMc2sxGW90bo49x+IFak9usg6Vh6votvdxGK4gSVM5AYdD6j0PuKAOiorjYRr2l4Wyv8A7VCOkF8C+B6CQfMPx3Vdh8VSRYXUtFvYD3e3xcJ/4783/jtAHS0ViReLPDz8NqkMB7i4Bix/32BVpNd0N1DJrOnMvqLlCP50AaNFZkviDQYcebrempnpuukGf1qrL4t0JSVhupbph/DbW7y5/FRigDdoJABJOAOprl5fEeqXPy6bopiB6S3soXHvsTcT9CRVZ9LvtVIOtXsl4mf+PdR5cH4oOW/4ETQBb1HxK1y7Wfh1EupclXvG5t4T7H/lo3svHqRT9B0cW5eaSSS4uZm3TzynLyN7+g9AOB2rQsdOjiRVVQqqMAAYAFaKKFHAoAI1CrgU6iigAooooAKKKKACiiigAooooAKKKKACiiigAooooAKKKKACiiigAooooAKKKKACiiigAooooAKKKKACiiigAooooAKKKKACiiigAooooAKKKKACiiigAooooAKKKKACiiigAooooAKKKKACiiigAooooAKKKKACiiigAooooAKKKKACiiigAooooAKKKKACiiigAooooAKKKKACiiigAooooAKKKKACiiigAooooAKKKKACiiigAooooAKKKKACiiigAooooAKKKKACiiigApCoPUUtFAEEttG/YVVl05G7CtGigDFk0sHtmqzaHbsSWt4mPugro6MCgDnotFhQ/LDGv0UCrcemrjpWtiigClFYovYVaSJF6Cn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g;base64,%20/9j/4AAQSkZJRgABAQEAYABgAAD/2wBDAAUDBAQEAwUEBAQFBQUGBwwIBwcHBw8LCwkMEQ8SEhEPERETFhwXExQaFRERGCEYGh0dHx8fExciJCIeJBweHx7/2wBDAQUFBQcGBw4ICA4eFBEUHh4eHh4eHh4eHh4eHh4eHh4eHh4eHh4eHh4eHh4eHh4eHh4eHh4eHh4eHh4eHh4eHh7/wAARCAIFA5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QkDrWJJrc19K1voFst6VJV7l2220ZHUburkei59yKANzNZl54g0e1l8mS/iab/nlFmST/vlcn9KrjQWuxu1vUJ78nrChMMA9tinLD/eLVq2dnaWUPk2drDbx/wByJAo/IUAZo1x5M/ZdF1af0JgEQP8A38ZaUalqxGR4duh7Ncwg/oxrXooAyDqmqJ97w3esPWOeA4/NxTT4ggjz9s0/VLUDqz2jOv5puFbNFAFLTtV03UAfsN9b3BHVY5AWH1HUVdqlqOk6ZqODe2MEzj7shXDr9GHI/A1RbTtW0/5tK1E3MY/5db9iwx6LKPmX/gW6gDborL03WoLm5+w3MUljf43fZp8AsB1KEcOPcH64rUoAKKKKACiiigAooooAKKKKACiiigAooooAKKKKACiiigAooooAKKKKACiiigAJwKx/7Yupbq6hs9HnuUtpfKaQTRqC20NwCc/xCtK6bbGawdDuLiGy164tbRry4S9cxwK4QyN5UeF3NwPqaAL39o6t/wBC/P8A+BMX/wAVR/aOrf8AQvz/APgTF/8AFVm/CzxNeeLvBNrrmoWMNhdST3EMtvDKZERop5IuGIBP3M9B1rmB491eHxjJpV5qXheGzi1waaxYsspjNss4bmTG75tnTGRn2oA7n+0dW/6F+f8A8CYv/iqP7R1b/oX5/wDwJi/+KritM8d69rFlodrpNlbpqV8bvz5dRtpoYQINufLGAXB3rhgSvB61U8M/E6+1rxV4f0spY2/9prDM9uCWlWN7OaViDnkCSNRnHQ4oA9A/tHVv+hfn/wDAmL/4qj+0dW/6F+f/AMCYv/iq5GTxf4itfFWraBcNoV1JYaJNqUzWm8PbNnECOrMc78Oe2AnuK6fwTr0OueCdL143ME5nsopp3g+ZQ5QFwAM9DnigCf8AtHVv+hfn/wDAmL/4qj+0dW/6F+f/AMCYv/iq82bxd8Qo9f02S3t57rw405+3383hieIrEOcRRLKZix/vtGEHXnpXV+KfFl1Y+LrfQre+0XTI5NON4bnUywEh8zZsUbl5HU8nqOKAN7+0dW/6F+f/AMCYv/iqP7R1b/oX5/8AwJi/+Kqvo19qOo6FcyWuraDqF6GKxS2u5rdTgYDgOTnr0I6iuK1b4kahpL3+lanNo6arDqllZ2rQ79l0JZIhKFVjncgcgnPXtxQB3v8AaOrf9C/P/wCBMX/xVH9o6t/0L8//AIExf/FVxWv/ABCv7HxdPo+ny6LqiJ9oWSK3EpnszHbvJulP3MblCkZB+cVJ8PPiH/bvhHxD4kvbqxe00tI5PMt/uKPsMM8gPJzh3cfTAoA7H+0dW/6F+f8A8CYv/iqP7R1b/oX5/wDwJi/+KrnYPGF3eaH4B1O1+ylfEU8K3OzLKqvaSykIc8YdAOc96j8T/ECSz1+Kx8P6Y+t2lhN/xUNzbAuNPi6AAL/rJQxDFFyQisSOmQDpv7R1b/oX5/8AwJi/+Ko/tHVv+hfn/wDAmL/4quP8cfEC4t5PDq+EpbG/ttZiuZlvVjFxHsiCdAJYxyX5O7jbjHo3TvHmo3/j/T9EihiWxlujA8jRYMwFpJLvjIYgoXQYPpkUAdl/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Yj6+1tewW2p6bcWQnDFJWdHQbcZ3bSdo5HJ4rbByOKx9UVW8UaSrKGUwXIII4IxHSkSaKcjc+mfmbb/FP/Qfp0ANeikRldQykFSMgjoRS0AFFFFABRRRQAUUUUAFFFFABRRRQAUUUUAFFFFABRRRQAUUUUAFFFFABRRRQAUUUUAFFFFABRRRQAUUUUAFFFFABRRRQAUUUUAFFFFABRRRQAVHcTRwRPLK6oiKWZmOAoHUk09jgZrnL1P7e1s6Y3OnWe2S8HaaQ8pEfYDDMP8AdHc0AEUVx4nxNcGS30U/6uHlXvB/efusZ7L1bqeOD0UMccMSQwxpHGgCqiDAUDsAOlOooAKKKKACiiigAooooAKKKKAKmq6dZ6nbfZ7yEOoO5GBw8bdmVhypHqKzbK9u9LvYtL1iXzkmO20vSAPNP/POTHAkx0PRu2DxW7VbU7G31KwlsruPfDKuGGcEehB7EHBB7EUAWaKxvDd5cET6ZqD776yYI79POQ8pL/wIdf8AaDVs0AFFFFABRRRQAUUUUAFFFFABRRRQAUUUUAFFFFABRRRQAUUUUAFFFFAEF7/qj9KwNBjvJrDXI7C6jtbpr5xFNJF5qo3lx8lcjP0yK373/VH6VzemXF/aaP4hudL07+0r6O8cwWvnLEJX8uPALtwo9T6dj0oArfDzwfrfhPQRo58TQ3sC3jXCMNOEbASTPLMh+c53FyAeNo9aJ9M1rT/E2o3Fr4c0bUtOuPKe0VTHbyQOAfM3HYSxLYIOeP52/AniHVtYvtc03WLGxhutJuUgaWxuGlgkLRq+AWVSGXcAw+nrgcf4o+KGqaZeeKIYLO3/AOJXp1zPDFIbcvG8UZctIy3RLLxkqsYYBlzigDrIfBthfaLpMV3DfaXc6csiwG01BxJEHPzr5i43A4B6dhWNb/D2bTfGGlXmlmGLSrKWMInmMZYokspoByc5O6RT19Sakn+IUdr8LPEvjf7TZXMGmm7NrJGcxSCPiMZB5y2Bwa19Z8SXFv4h8LW9o8E1lqsVzLKy871SASIUb0JP5UAVr34d+H49HddNsSupxRXBhvHuH8+WSZCrmWTO6QMcZDZHyrx8oxr6LoMY8B6d4c1eJZVi0+G1uUSRgCURQcMMHGR14rz3SvipqNx4MTxRezaPbWzvYO6C3uE+zRTzor75JAFfarHleMjPSuu8H6zr/iXwBo2uafc6WLm8QyyPNC7RsmTtKhWHbHegDJT4U6D/AMJlLeNYN/Yx09I0g+3z5FwJGLPjf/dKjOe1W/GPgG98QaLP4fj1uztNGeAQQwPpgnlhQADiRnyTx1IrT8PazrreMr/w5rMFjJ5FhBeR3Vorop8x5EMZVieR5ec579Kf4r8UxaJ4p8K6I0lsja5eTQfvSQdqQPJ8vuWCDn1x1IoAbpvhvWYbC8sbjxDFFDcJtV9N01LSSJsjLA5cZIGOmRnIOQKj8TeFFfwXD4f0GGOFIr21nAkkJyEuUlkZmOSzHaxyckk8nmq9r4tuJ9V8aaRbSafdavpEv/Ev09p1ieVTawyJvJPAaWQruxgZ9q5Dwl8Rdf1LUfC+yY3ya0xa5hn0o2ccESIfNeOYuQxRto2/NuB4I60AdpqngaCWDVV07VtUsxfvNO1qlxtgM0i4ZmAXdgnkjOOvFY/hL4dyW+lX2k67MGtJL2yuPLtpMJcrBZwRbJARnYZIi23uAM8Eiui+I/iKfw14bfULaJGlLrGjv5ZRCemVeWLfnoFVs5I4NcZp3xPurzxRpGjvJYQPfwWMsaF42e48yW5SZoxHLINuIVIG4lcnNAHS3/gtLfUtFk0QeVaW2vNqlxA8p2RBreZGES/wgvIGK9MljVlNF8YR7hD4t06JCxbauiAck5P/AC16+9Z3xd8Wy+G7XT47PVrKymmuAbkNJCbhbfa3zxxyuob5wgJ5wCeKyPhd4+fXvEtxp8viC0vrR7ZWtjcG1inabccqiRStvXaMk44x19ADa8Y+Gdc1HwDdaas2manqwlWS3kayjhVV8xTIqBxIqOU3gPg4LA1g+CvCvii18a6ZqF1YT2lhapL5323UILonMZSMRCOJShGTznG3I5zTtY8fa9pV9r1s0+naxFpmlzzzXGmaZORaXQGYoZMSSAkgMzD5doC5xuFdzBql23giHV9sEl7JpyzqjOER5TGCFyTwCxx170AbdFeXeG/GOpXM2nf2prN7FLL5f2mA+HnjjRjjcvmFiAoORuyfWn/Ffxvq3hvWLeKyaS3sXtVla7ktt1uzM+0KJAG+bpwcfeXGc0AenUVzHwx1XWNZ8Li+1trc3JuJVXyoZI/3Yb5dwdQd2OuBj0rE8R+Ltc07x1Z6Lpc9hravKZL6wtLB2uLG1CkmSSTztoYttCqUBbJwMAmgD0KivMX+IupxfDp9Yh0577XbjU7y10/TI4D50qw3MiHKA5ykSFm5AyOvIotfiPPqXxHsNF0oR3GkXdxEEu0hJRo2tJpSpYnh96DjGQAQeaAPTqK4jx94qm0XxHp2ltrOlaFaXNnPcNfahHuRpEaMLEuXQZIdm6k8dKi8BeLdY13VNJh1CCG3F54bh1OWJYypWZ5Npxk5C47H86AO8orzj4u+NdW8LzwRaFeaXc3jhCdNksJriVYy4D3EjRyDyoVU5LFD04yTiq8fxInk07xlq00E1lYaSto1kXiikdkmjUiT5ZdjIxYEEuoC8nFAHp9FeNQ/E7xM1hbskGlXZk1u2tHnt2EvlW0s0KBpPIeaJGbfIBulXgA47V63qo1JrNhpUlpHc5GDcozJjvwpB/WgC1RXnmjeM9avzoDTQWaRX2u3Vg00KsY7mCKKYrLGCcqC0fqcgZHBFT2fj5bPUNWtNcs70+TfOtlJZ2TzRyW+1SjbkyCcls9OnSgDvKKq6Vf2+p2EV7asxilUMA6lWX2ZTyD7HmrVABRRRQBkaj/yNWkf9cbn/wBp1rmqGqaYt9Pb3C3dzazW+8I8BXOGxkHcpHYVB/ZF1/0MGrf+Qf8A43QAPHJo7GW3VpNOJzJEoyYP9pR3X1Xt29K1IZEmiWSN1dGAKspyCPUVl/2Rdf8AQwat/wCQf/jdVfDETWWo6rYfaZ54450ZDLtyu5AxA2gADOT070AdBRRRQAUUUUAFFFFABRRRQAUUUUAFFFFABRRRQAUUUUAFFFFABRRRQAUUUUAFFFFABRRRQAUUUUAFFFFABRRRQAUUUUAFFFFABRRRQAUUVFeXVtZ27XF3cRQQr955HCqPxNAEWpXCW9rJNIcJGpZj6ADJqj4Mt3h8P280wxcXmbqf/fk+bH4AhfoBXM+O/FBk0uW00vTbi7N1DIFmk/dRhAvzuM/MygdwMHIGea7fTtv9n22zG3ylxj0wKAJ6KKKACuauvGVhZ+JbPQb3T9VtZr65a2tJpLf9zM6oznawJONqsc4xxXS14t4jl0u0+IurL4mn0XUJ4oVW2fxLeCKFYZfmKW0IjK7RsVWc5ZiME4GKAPRT420OPwcviu5llttNacQAyKNxcz+QowCerkAfUU9vGGkDxYvhkeeb83AtyAo2hjbmfOc5xsHXHU4rifBnhfS/Enwj0JTocdxbW4uWttJvbgpZyM0rgSMVjJKhSzRnbwGU4zgippHhe80H4l+Hb/VdMge4vLl447yPUmu518uxkQLIzwIxQquc7id2OtAHf2fjLSLjXo9EeDVLS8m83yBd6fLCk/ljLhHZQrYHPB6c07TvGGlX1p4duYkuVXxASLMOgyMRNKd/PHyoemeaq6Ro+q3niGXxP4iWCGeKB7bTbGF/MW1jYgu7PwGkfamcDChQATkk+Wa7pklx8IPA4up9sMkMMCxXdtb/AGW2l2OfOlklhkaPj5BgclgOM0Ae/UV4n8CNMitfFWox2WpW832aCNribSobaSxuQ24LGZkgjYSKRuKDsVOTnFe2UAFFFFAGFrg+yeItK1FeBOWspvcMC6H8GUj/AIGa3FOVBrA8eNJHpVrJBEs0630BijZ9u9t3TPatHQ9St9StWkh3pJG2yaGQbZIn7qw7H9D1HFAF+iiigAooooAKKKKACiiigAooooAKKKKACiiigAooooAKKKKACiiigCC9/wBUfpXKxaff6t4b8TaZperSaPeXN1JFFfRx73gJjjG5Rkc4zjkYPNdVe/6o/Sub0y41C00fxBcaVp66hfJeuYLZphEJH8uPALnhR6nnjsaAGeD/AAvrXh7Ro9Lj12w+zwzRPGLbSvK+QMTKrZkYs0meXJyDk8k1k+LPhjBqem6zFZ6pdh7uO9ks7Wdl+zW91dRukkuVTec+Y3BJA3HA6Vf+F3jS48Wya3bzx6bMNLuUgF/plw01pcMybmVGYA7kPDDkDI56gY3jP4g61oOpeJbFtNjiey0K61WxZwjjbCAN8u2TIVmPyjapODzwaAN7T/BkcyqutSNLDBq8uoxW0b/upWJzGZBjLbT8wGcbgDzgVEvgmOw13w22lZGk6ZJes8M0xYxLNHhY489EBzhc/KOBwAK5/U/iNqQ0bTrzSzaXS6hrtxYJPHGrqsUcUsgIDSIpOY8ZLjv1PFbmneLLy51XwlaR3VncpqZu1vWjVMq8Ue4L8kjhSMjI3NQBFc/DpbbRrLTdJ1jU2t7O6s3gt7y6LwwwwTRvsVQOoVMDOfrVrwt4c8T6V4W0zTIdctLF7aEpKn2PzwWLschiy9iOMUo1zxNZ+N7XQr7+ybyG6tbi6Y2sUkclrHHtCM+5mDbmbbjjkEjoRWbZeN9WHhzwXrFzbJPDqUPmat9niLPEGhZkZUByAZABnB/rQBuaF4b1ix8WXev33iKO+N3bxW8sIsBGNsfmFNp3kjmRieueOlP1vwTomt39/faqLi5mu4I4I2Mu02ixsHUwkYKN5gD7uu5V5wABd0DxLputTSQ2q3UToAcXEDRFv93d16dq4j4hfEPVdE+ISeF7G88I6dF/ZKagbnXb14BIWlePYm3rjbn8aANyTwhLc2ni63vIdOu/7Uu1ubD7ZCJ41dbSGJHkQjkh4ycDt9a4Hwz8I5rfWNJkuvDelRxwPnUnunt7mGdNhDCKNYEKktgg5TGOQ3Su1uviVo+h6TFJ4guEurmLS21S/m0aCW5tYLYbsS7wM7DtYDucE9ATVLVfiPdWlv4gjW1thcW2n22raXI27ZLZTts3yLnIaNg24ZAxtORk4AOy8UeH4NcsbWD7VcWM1ncJc2lxbbd8MiggEBgVIwzDBBGDXIW3w6n0zxJbXunXSy2iG0aQ3D/vpJEuLqaaRsKFyzXIIAwOvAGKj1bx3Np2mQzWPiLRfE1y+qWlu0GlRqZBFJIFcAeawLEEYJIxW14g1LUpr1TpfjTw9o8YjAltb60E0qSd8kTpjsMY7daAJPihpOuavo9pb6FHC0i3StOWu5bdxFtb7jRsuTu28McYz3xWL8JfB+q+Gp7qG8jmt9ONskNvZi8aaCPBOSquzMpIOOCBgdM81V0n4gavdeG41hutC1DV38Rvoqzwk+SFEkirM8auzDKxthd3PXOKst461PTtdtdL1+bSrfy9e/s26uIlZY5Eawa5TaGJKtuKr1Oce9AElloniXSdH1fwxa+GNEutDuJrhLVYdQ+ybLaQYEexYDhgCecknrmuvk0i3uPDEejzWdoY1tljSG4jFxEjKoC5DY3gED0zjtXl/j/4q+IPDuva3p1lolxfpp1hc3Ujx6azi2CxsYWdklOVZl6FUO0E9q1Lrxzr0elW12t3otsZvEcmlO13E20R78Kww68jBznrkdKAMLQ/hnrcN7pZudF0wXMU0Z1K7nnhntrmMEeYEt/IGCwyABs25By2Oe08SfCvwnrt811PaLb7wu+OG3g2MV6MQ0bc8D8hWf4S+IVxqEuirdz2V8b6G8M39l28kqQyRPGEVypfyxtYklsDkdO+fbfEjxBBZabeaxDo0FvqdlY6lHJD5gFvBNdwRSJJuPzEJPkMMDK9KANvwt4P1bw5YXMOjnT7a4fWEb7Q0Kb5tPDqSj7VA37S4Bx6VW8SeHfEVv4uvb/RdL+1abeRRt5VprDaaUnBfzHcIn71mynzE5G3FVbjx3rsHwasfHz32gwJ9ga4uFuoZMTSE4jSMq4wWOFGc8kVvaR4suv+E2bQdbksbKU6FaXwhD/8t3aYTAMfvKuxcfn3oAs+C9A1G38Fxadrkpivy9wxltp90sKSTM6qJcAswUqGfGWIJOetVn8Gz2fijRtV02/u50huXe/F5P5m9DA6KVyPvBmXkEHGfpXNaR4s8TTx20mq6y9ldOR9otI/DzSRxNnlBKJSGA6b+h610fjDxTYwXyWtp440vR5Yl/fRzWn2gtuAKkHcuOD79aANjx1Bq11oTWmjW7y3EzhGK3CQhEIOSWdH47cKTzxXLfCfw7408N6rqFv4h/s+50+bBsntpw7W4HVWLRq7Fic/3RjpzV74Y+K5ddv9c0261ix1RrG5VbW4t7doPOhMUbFtpJBAdmXIP8PtXc0Acl4/0bWb1rK40LGwTltSt4bxrKa8j2MEAnQFhtJB28Z/vDHLPh3oGq6Ta6xLqscKSX9wHgga5NzJFEsaoqSTlQ0nIbGc7QcZNdhRQB4voPgXxnHf6VJqSy28cF3DcXCWeszvEdjhioWWRgyEjoVyR6HkereJNHj13TTp095eW1u7jzxay+W0yd4y2MhW77SD7itKigDmda8OmS/8KDS4La3sdGu2doR8oWL7NLEqoAMcF149K4DxN8NtQm13U57fQbC6gmkDaa1pcQ2UdquwDbJGYW3ncGJYl85HyivZaKAMjwbpUmi+GbGwuItPS8SFPtbWNusMMk20b3VAABk+1a9FFABRRRQAUUUUAFYOmf8AIzaz/wBdIf8A0UK3qwdM/wCRm1n/AK6Q/wDooUAb1FFFABRRRQAUUUUAFFFFABRRRQAUUUUAFFFFABRRRQAUUyeWOGJpJGCIoLMxOAAO9YNqdS8QILoXM2m6Y/MKxACedezsSPkU9gBnHJI6UAdDRWR/wjmm4+WTUFf/AJ6DUJ92frvqtPNqHh8ia7un1DSs4klkUedbD+8xAAdPU4BHXkZwAdBRSKQwBByKWgAooooAKKKKACiiigAooooAKKKKACiiigAoorJuNfs/Oa20+ObU7lTho7UBgh9GckKv4nPtQBrVR1LVtP09ljurgCZ/9XCgLyv/ALqLlj+VU/smt6hzfXq6dAf+WFkcyEf7UrD/ANBA+tXtN0vT9ND/AGO1SJn5kk+87n1Zjy34mgCj5+vajxa2yaVbn/lrcgSTEe0YOF/4ET/u1Be2Wl6PD/al+J9TvQwWFpyJJHkboka8KpJ/uge/et27uIbW2kubmVYoYlLu7HAUDqax9Ht59Svl13UI2jwCLC2ccwxnq7DtIw/75HHrQBVGkyG1ubnVCsl9fJtnKnKxpg4iT/ZGevc5NXfBd01z4btFlP7+2X7NOPR4/lP54z9CK07uPfGa5aG4/sDxA00p26dqDKszHpDP0Vz6BhhSfUL6mgDr6KKKACmvGj/fRW+ozTqKAAcCiiigAoIBG0gY9KKKAERVRQqKFUdABgUtFFABRRUGoXlvp9lNe3coighUs7HsP8fagDF8Syfadc0jTV52SNeS+yoCq/mzD/vk1a1HSXndNQ0+YWmpxrtWUrlZFzny5B/Ev6jqPeh4bhuLq5uNYvozHc3hBEbdYYh9yP6jJJ92NdMBgYoAzdG1Vb5pLa4hNpqEIHn2ztkrnoyn+JD2Yfjg5FaVUNY0uHUVjkEj293AS1vcx/fiP9VPdTwar6TqkzXX9l6tGlvqKglSv+ruVHV4yf1U8j3GCQDXooooAKKKKACiiigAooooAKKKKACiiigAooooAKKKKACiiigCC9/1R+lcxZ6dcatofiDT7XVLvSria+YRXlrt8yFgkZBG4EHpyCORkV097/qj9KyPB/8AzFv+wg3/AKLjoAyvCfgu+0PUdU1eTXluNT1We2a7kislhhMUIICLEGIDMGOXyT07AAVPGXwx0TWNG1drKEx69e29zGupSzv5jGaNk2SMDlohkYjOVG0YGRXYa9cx2mlTyzWd5eRkbGhtYy8jBuDgDnvXk+qX2jjULa38M+FvF0OqWF/ZzXeyGYNFbl9zZDPhgyoy7ecgmgDr7vwrqkngjX9Jg/s8X93dT3Fm08QljUscqSGUgH3wcE5welUfBXhjXbPxPZ311aCx02zt5lEFzfi9dpn2gNEdi+UAoYHBwQwG0YzXI/FjxJrlh4tl1bS7jxRY2K2dvaXEUVpLHGsvmvsfJtplbcZQuRt5Xv2msda8SQ+B7XQri61221fWtfjtJr+8tZYZIIZ3dmETtGgZ1jjKghVALA4oA9S0Tw5aaQt9PHNcXmoX3NzeXT7pZcZ2rwAFRcnCqABk8ZJJ4jUfAeqt4A8MaWtnp9zeabDHDqKKyxyzxrGRsiuChKYchugyARlat+NbXd4psbXw3rGsv4gEsNxLapqs32eK1jI3mWMkxjeBsG4ZZmz2JGBaeIbyGy1mHULS8jvL7xdNbRRJq/2ZYNtqkmGnHRcKcADkkUAbvw/8CyWsmqrr2iaamlXMax2tlcMl5Omd3m75tikowKAIS2NpOecC3qHw7eHxRFrfhfVLPQ0j0tNNFodLSeFY1leQFRuXacua4CDVvEKeK/Dun32p/wBqPnTFvLq0v1lhjf7XdYUkY3sVCKSF5K5Nazale6b4/hv9ce60gpqVwUs45yFuojvRC0k135bIQVkIWJSCAB05AE+J3gnxXPHqH9lm91K/1zw/Jot/c2cdtBCw3SeTuSR8xBfOfLIXyMjbnaa6vwf4X1G38Z3ur38Qgt7LR7bQtPUlW8+OPLyTlQTgMzBQpOcISetcn4JuvFLaR4K8Oatcaml1I91qV2vmjz2sYY9qxnAVgGklj4OTwfmrkLWTVNGu2sZLzWNK1SSwvox/aniEDDvcE252SSyHPkfKMITkjvyAD0DRPBfiyLUNHF437+0vY7jUNRk1R54bxVJJCWrLtjJONuMeX1BOOei1HR9Zh8X6lqEWg6Pq+m3cEAgimkWJ4JVMnmscxtu3bk5z/DXNa/azL8N/DVk2p67a+MJ9It7Sxs7fUp4Ha5MShpJY0YZWNss7MDgAg9QDpWl3qcHxF8VabcWd/q1quhWHnPbzhH8zFyCEXcpDP6gjGOo4oA6CbwvYa5oa22qaPHo0wuEuEOm3OySORM7HWRApzgnt0JqnH4Hj07VtDudMmubgQatJf6hPfXTzTSk2ckCnc2c4zGMcAAV5XdHxFY2HiWytNZ0+0/tKNFtdPfxA1/LabDtMGZJwyXDliS6b04C4+Xc3afFjWob67m0PUfEl34b0G3KNeXllaXX2uSQHKosgiMcabihJBYt93jJyAa3izwfrmuXF1p+l3ll4Y0lpjcySWkKyy6nMy8i4RlC+USSGXJLgYyoqxP4e1iTwkFh0rw9a64l8Ll1RfNgmBlVptpkQmMyoCOh2kjk4zVn4c6/fatBc2ep3MN3cWpAS5isbi289P7zJKgCvnqFZh346Vxs1z8Qv+Enl0eOXUDB/wkyXAxYOQLHzlcj7T520JsDDbsz1WgDudJsr6bXYry/8NWenrFbywrJBfCQYcoWBQIuc7BznjFZI+GelWMEP9k3F600M1ksP229knWC2guopzDGGJ2giIAfRea5zRF8VXvgCCYefNp8PiK/a7jsr4w3lxZi5uRgSMU2FX2HAcZRcBh0OP4Bvtd1bxzpMH9tXF7o63966W6a5Fdy2ls1u4iWfygXDBjw7SuASoyTg0Ad94N+H9la+HPD9v4ktor+80q0aFIWkMlsjMW3OIz8pYq23cRkDIGMnM/h/wVa6R4mvTDawNoL6Pa2EFtK7SlfLlncoQ+fkAlUAZ4AxgACovhprV5H4T1WHW7m5vpPD+pXWntdCJpZriKJv3blVBLybGUHAOWBrG+KHxCgPw38RTeHW12z1OCweWCaTSLm32kEdHljCBueMmgDCPw58UCVQmmad/aYudzam10n2Ixb8/wDHn5WPucBOoP8AH3rtfF+k+K4dd0258KSNDpcNjLby2dtNFDtcvGUYLJG64AVxwAefSufbVNW8G+HNX8UXtj4wmNnZAxQa1qlq8EsjuqqP3TMVIJGWIwBms7xd408WwjxfHeJZ2V74JtLDV0msJ5DDeiTzjLDIrY+Uxx4APILBs9KAO++Hen+J7STWbvxNdyyteXSPawyTrKYY1iRCMoioMsrNhR35JNdZXhHxB+KVzpvxLa4s9VuodE8OS2sGpWcdm8kd2Z/+PhmkVCF8iNon+8OdwI6V0J8ca/8A8J6PDmh2FjN9s125tpJ7u5lZY4orSCYuoGeSHICjAyQfXIB6tRXg3hn4j+MNF8EWWo6rb6fqVreLqyWUhuJHuvNthcSp5vYqwiK4GCvHJzweO/iL4wHhqe1mtbHT7+fTNL1mxksruRdolvYYngkYjod3LDjaxGOMkA95orkvAniHWNS1nX9A1+2sI9R0aWANLYuxhmSaPepw3KsOQQSegPfFdbQAUUUUAFFFFABRRRQAUUUUAFYOmf8AIzaz/wBdIf8A0UK3qwdM/wCRm1n/AK6Q/wDooUAb1FFFABRRRQAUUUUAFFFFABRRRQAUUUUAFFFFABRRRQBznjRvNsoLJs+Xd3kFvL7o0g3D8RkfjXRjgYHArn/FlnLdWDpAwSdGWWBj0WRGDKT7ZAq/oGrW+sWXnRAxzIdlxAx+eGTurf0PccigDRpssccsTxSorxupVlYZBB6g06svxHq6aXaBYlE1/PlLS3zzI/v6KOpPYfhQBW8ESMdAghZy/wBneS3DE5JWORkU/kordrJ8M2P9n6Xb2pcyNGnzuf42PLN+JJP41rUAFFFFABRRRQAUUUUAFFFFABRVLUtW0/Tiq3Vwqyv/AKuFQXkf/dRcsfwFUvtGu6iP9EtU0qA/8tboB5iPaNTgf8Cb/gNAGrd3NvaQNcXU8cES/eeRgqj8TWV/bNzfHbounSXCH/l6uMwwfUZG5/wGD61LaaDZRzrdXZl1C7U5E9228qf9lfup/wABArVoAxf7DlvDu1y/kvQf+XaMeVbj2Kg5b/gRI9q1reGG3hWG3hjhiUYVEUKoHsBUlFABRRWDqskmtX0miWcjJaxY/tGdTjgjIhU/3iPvHsp9SMADIv8Aio78TMM6NayZiHa7lU/f941PT1YZ6AZ6GmwxxwxJDCixxooVFUYCgdABTqAA8isnWdPiuYJIpY1kjdSrowyGB6gitakZQwwaAOQ0rVpfD5Wx1aR5NNHywXrnJgHZJT/d9H/BvU9ejK6B0YMrDIIOQRWZf2CyKflBB7YrnobTUtDYnRZlWDOTZT5MJ/3COY/wyP8AZoA7WiudtfFtiMR6tDLpUvTM/MRPtIPl/PB9q34Jop4llglSWNhlXRgQR7EUAPooooAKKKKACiquo6jYadD51/eQWydjK4XPsM9aw7nxNPdfu9D095s9Lq6BiiHuFPzv+QB9aAN3U7+z02ze7vrhIIV6s3c9gB1JPYDk1zIW78Q30V3fQvb2ULb7azfqW7SSf7Xov8PU89HWWjzXF6t/qdw99dr9x3GEi9o06L9eSe5NdLa26xL0oAW1hEaCp6KKACqmq6fa6lam3ulOAdyOh2vGw6MrDlWHrVuigDEstQutPu00zW2DGQ7bW9C7Un9Ebssnt0bqO4G3UN7a297ayWt1Ck0Mgw6OMg1ix3Nz4flW31KV7jS2IWG9c5eAnosx/u9g/wCDepAOgooByMjkUUAFFFFABRRRQAUUUUAFFFFABRRRQAUUUUAFFFFAEF7/AKo/Ssjwf/zFv+wg3/ouOte9/wBUfpXG3XiWz8I+FPEniC+R5I7a+O2NeDJIyRqiA9BliBk8DqeBQB3NZtlo9taa/qWtRySmfUI4Y5VYjaoiD7ccZ/jOfwrz74AeJ77X5fF1vq3iS11u8tNXG02zAxQxyW8L+XHj/lmrtIoJ5O3J5qbxRceFf7WjuNY8J+KftV/ci2iZGlVZZdpIUBZQoyqE9hxQB0niDwXb6rq9zqUWrX1hJdwwRXUcUNvLHN5Ls8TFZo3wVLscjHb0pPEPhGfWPCx0q61+9nv4blLyx1GeKLzLaeNg0bbY1RWUEcjHILDPNcDb6leW2ieCdM8XaprHhyEWtzHfy3d/9kaSdI4ygMyvkgbnA+b5tp64rK8D69rt5408IjUp7yWGWO2mnuZZ8KXOm3BIZPfAcnGOM9aAPdLGzgtfMlS3t47i4Ie5khjC+a+ANx7ngAc54ArN0/wxpVqmqxzQrexanftfTxXSLIgkKouACMYGwdcnrXlcWrW8XijUpNL1XxH/AMI/caLdw2N3eXs1xa6jeY3N5TOx27EU7SMB9z7c7K0NC1PVNZg8H6ZJHqkEdl4YOpajBbXB82YvGsMC7kYZLfvnAz1QHrQB3N94H0O41eDU4o3tJYXtmVLcKkeIHd0G3GOTI2fwqlr/AMP7TUtb1LVrfVLmyl1SKOK8T7Nb3CuqAqNvnRsV4OMA7e+MkmvM7qPxZpngDUpL+z8Tx3DaBaxyXN9qIkhS8D5mOBKzDcdgyq+vTmtnxZrl9B4o1SO88RTWOtW15pKafp1vfsscyyPGJtsJx5ynMgJKnGO2KAPS/DfhXRfD8Niun27+bZaemnQzyyM8nkIchST78n149BWPrHgCG+m1lbfXtRsLHXGLanaRRwOsxMYjbDSRsy5VQODx2xXBfD/WI5f+EqbxVqF9p2nxWNui3Av3WR1+2XoVo2Q71ZiAoUfMdoGOlVLXWNUg0hreQeIEv18XWEtrpWp3TNcJZO6LH+8kY7lfazEFjtZihwRQB7hY6Zp9kYmtrSJJIrdLZJduZPKX7qFz8xA9z71XstFtrTxJqWuxySm41CC3hlQkbFWHzNpHGcnzGz9BWZ8RbrWl8KzWuiWpF/fo1uLp5AkOnqyHdcSNkfKgycLySAOM5HA6BrWva34h8GWNhqmlXN5pP2mHVJobn7TDdQCKNVuAqPuXec7d+drbh83UgHSS/DGB9Fl0D/hJNUXRZSwazFva/cZy5TzDFv6k85z755rrfFOiWviHQp9HvJJo4JmjZmiIDDY6uMZBHVRXivxXXxDH46uZI9c1u2ls9smi2ptzJ/akmwyNFA0UW1dpG3EgdhgkjbyfaLOKePwssd9/aF7N9lJlV3QXDkrkpmMIu7naCNo9+9AGrXNah4Ulm8R3euad4k1bSri8ghhuEt0t3RxEX2HEsTkH943Q46V4I/8Aauj2l5p8cuu6Rrh0u8jLaj4lQlXeR2hG1pJiGMW1F+QEkgBh96vTvHMG7wromnw6nrVt4uu9PjttOtrXUZoSspUAzyxo2CkZ+ZmcEcbeSQCAdxdeHYNQ8J3XhzV7y51G3u4ZIbiZwkcjq+c/6tVUHnsPrms3T/Bs1vq1rq15r95ql5p8EsOnfaIIY0g3qASRCiF+FHBOPQA4NYugT37fEjxnpN6bmTTls7LzdQ+1iLym8g7sKCCpPLblwBXL6t9oXwD471fRtY1ibw99jjg06S7vZZ2mlRj5s8byEsIzuVBg4bYWHBBIB6j4F8Ox+GPD66f9pa8upZpLq9u2Xabm5lYvJJgfdyxOB2GB2q/r+kabr2i3ejavard2F5GYp4WJAdT1GQQfyrzzx74lvvDXjZ9XE/2azeyWy8u/QLA8iuz+ZG3mrkkPtPGflFbWh+O1bRU1DWrC/wBkr/uZtP02a4ilUg42+V5h7HJ4HSgBP+FV+ELewv4NMsXtpry0ktS888l2gVxzmKZmRhwOCKxdN+Eaw2F7Z3OqWvl6pc2h1RbSzMKT2tsDsgAZ3YbmOXcsSQSvAxjI+Jvi291jxb4G07w43ilLW+vL6O8traJ9OnuPLtTIuGuAmQCM8H29q3rXWPEGivoPh2xsL5NR1m6uW3+Ir77QYYoYwzYaItktkBVyMfMecYIB21r4c0O10i+0iHTYRY6g88l3AcsszTEmUtnru3HP5dKr6V4Q8N6XPbT2Glxwy20jSQvvYlWMSwk8k5/doq89hXnXhTx1qWpX/hHxbevHZWOvLqFjqFmtwZbeA23nSRzIcYztidWbgMGBxwKwvA3xJ1S612/utUvNRmsfE1heXml2dxaywJYNAGMUKSFVyZbfEhKkkMjEYoA9S0z4a+BdNuJ7iy8OWkUk8c0bnLNgS583aCSFL5O4rgnuas6v4F8I6tB5GpaHb3UX2KOwKOWwbeOQSJGeeQHVT+FeQaz8Q/F178MvEculrb6bbaT4b024juYp5HvDNcwRyYVnJHGSNzEk5HuaefGHjHwPqHiua/t9YWCDQP7Q0rStevorqS4ljkCyussOdiDzIwVZictkDGaAPafDHhnQvDNrNb6HpsVmk8nmTMCWeVsYBZ2JZsAADJOAABxWvXiXjzxv4wg1hfD4TTLfVbTXtIELwzSJbyxXhlQRy5+Y7WQ5x98YwATgV/HPxL12Twzf6DDa3jeKLHV3trtNDJTzLW3EM08yO6sY18uZAcB23HauTQB7rRXjkeoXviH4ZeHr5dSvvEdhp14yazeWN4LMX8ccTqZY5d8YaNZCuW3LnYTjtUnhnVP7U8U+Ho/CDeVZafDfG9hub77e5jdoSuSszFWYhthZiODgUAev0V5RrK6fq1vqN5Z+B/Gc99J5oBi1QIgn5G35brCYbggAYqsbxmuPCWkeNNa1bw/bpoMhn+0ap9iknu4mhjLNLHJ85ILsBu5znFAHsFFeL/CrXNbvNatJLpru/SXwhbyyXTyF9hFxdBXKA7pCyqvK8nA56Viw23j2G5aa8vhbW99MrWekiacXf2eJJd9wYnlkKbmkQMNxwFTIBOKAPoKisTwAJx4E8Pi6EonGmW3miTO/d5S53Z5znrmtugArB0z/AJGbWf8ArpD/AOihW9WDpn/Izaz/ANdIf/RQoA3qKKKACiiigAooooAKKKKACiiigAooooAKKKKACiiqH9taP/0FrD/wIT/GgCzcQiRTXOanoavdfbIZJrW7A2i4t32Pj0PZh7MCK2v7a0b/AKC1h/4Ep/jTJNY0Vh/yFdP/APAlP8aAOYWXxI+sPpx16YRC2Eu4W0QfJYr1247ela+j6JFbztcsZZ7mQYeedy8jD0yeg9hge1VYtU0f/hLZW/tOw2/YFGftCYz5h96201nRlH/IWsP/AAJT/GgC/EmxcU6qH9taN/0FrD/wJT/GlXWdIZgq6rYlicAC4TJP50AXqKKKACiio7q4t7WBp7qaOCJfvPIwVR9SaAJKKxf7auL75dD0+S5U9LmfMMH1BI3P/wABBHvR/Yk1782uX8l4p620QMVuPYqDlv8AgRI9qAJLnX7NZ2trFJtSulODFagMFP8AtOcKv4kGo/suuahzfXiabAf+WFmd0hH+1Kw4/wCAqPrWtbQQW0CwW0McMSDCpGoVR9AKkoApaZpen6aG+x2yRu/+skOWkc/7THJb8TV2iigAooooAKKKz9c1IadbJ5cfn3c7eXa24ODK/p7ADknsATQBBrl/cCePSdMI/tC4XdvIytvFnBlb+SjufYHF3SrG302xjtLZSEXJLMcs7Hksx7sTkk1BoWmtYQSSXEouL65bzLqfGN7dgPRQOAOw9yTWjQAUUUUAFFFFAAagmt0kHSp6KAMi501Wz8uQaxJfDNpHKZbaJ7SQ9XtZGhJ/74IzXZU0qp6gUAcgttrluMQa9e47CaOOXH4lc/maeJvEyrj+1YGPq1mM/o1dSYYz2qFhaKcNLGD7sBQBzjSeJpMf8TiOMf7Fmv8AUmmtp2qXP/H1repyKf4UkEI/8hgH9a6eNLd/uOjf7pBqYRoO1AHMaf4bsbeXzktU87vK/wA7n/gRyf1rbt7BV5Iq8AB0FLQA1I1QcCnUUUAFFFFABRRRQAUkiLIjRyKrowIZWGQQexpaKAOeZLjw188KyXOiD70SgtJZj1QdWj/2eq9sjgb0E0VxAk8EiSxSKGR0OQwPQg0+sK4sbrRppL7RoTNbOxe509SBkk8vFngN3K9G9jyQDdoqvpt9a6jZpd2cwlifODjBBHBBB5BB4IPIqxQAUUUUAFFFFABRRRQAUUUUAFFFFABRRRQBBe/6o/Ssjwf01f8A7CDf+i46173/AFR+lZHg/wD5i3/YQb/0XHQBaHh3RBNcTDToRJc3sd/MwyC9wgUJIfcBFH4U7XNFtdXn0ya5eVW029W8h2EDLhHQA+2HP6VpUUAMlijmXbLGki5zhlyKwbrwhpdx4og8Ql51uopxMUDDY5EEkABGOm2RvxxXQ0UAVtRsYb7S7jTnykM8DQnZgFVZSvH4GqXh3w7pehRJ9itx54tLezkuG5kljhUrGGPtlunqa1qKAOT0zwW+l2a6fpnibWLawSR3jttsEipucuRueMsRlj1JPvXUtDE0iyNGjOv3WKjI/Gn0UAc74a8H6VoGoXN5ZtM/nwxQ7JSGCiOSaQEcdd07/kKveItEtdcjsUupJUFnfQ3sflkDLxNuUHPbPWtSigDP8R6PZeINBvdF1JHe0vYWhmCMVbaR2PY1j6X4P8jX7bWtT1q+1a5soJLezE0cMawpJt3cRou4naOvHoK6iigDkJPhn4Fkkjkk8Pwu8ZLRs0shKEjBIO7jgkcdq6DQtH03Q7H7FpVsLa33l9gdm+Y9TliT2q/RQBxuq+ALW8bWIINYv7PTtbkeTU7ONImE7OioxDshdMqo6HjtiuotNOsbWUTW9pCkwhS380KPMMa52qW6kDJ4J7mrVFAGNB4c0+PVtav5l+0jWFiW5gmVWjKxpsAwRyCDznNS+KNDtPEHhu80G6aSG1uovKYw4DKvHTjHatSigDmfEnhGPVNei1+y1S50zVI7RrPzkiimUxFt2NkisAc9xgnocgDFnwT4Zs/Culz2VpPPcPc3Ul3cTTbQZJXxuIVAEQcD5VAH4kk7tFAGH4q8JeHfFJs217TUvHsnZ7ZzI6NEzDaxVlIIyODXP678M9Jm0WCw0FbTT3hvVvEa8t3vk3hSvR5Ay8H+F19DkEg95RQB53onwp0i0g0yw1KdNS0rTdMnsoLNoBGjSXBP2mZtp/jB2hBgKpYc547HVvD+i6rZWtlqGnQT21pIslvGRgRMqlQVx0+UkfQkVp0UAc83gnwo2kXuknQ7X7Df28NtdQ4O2WKJAkannoqgAfSq9p8PPBdra3ltF4ftSl7B9nuTIWkeWLOdhdiW255xnFdTRQBga54L8K65NcTatolpeSXJhMzSKSWMO4xHr1UuxB7ZqtN8PfBculW+lt4ftRbW8jyxBSyuHf77FwdxLfxZJ3d811FFAHKf8K88Iw+FdR8M6dpMWl6bfkNLFZfuwrAghlHRSCAcYwe4OTU+j+FPsviGPX9S1i81bUIbZ7W3eWOKJYonZWYbY1UEkovJz04xzXSUUAcpZeDZNOe8GleJ9YsYLq8mvGgRYGVJJXLvgtGTjcScEnGa6RLVDaxQ3R+1mNQC8yKSxAxuIAxk+wFT0UAZcOiWsXimfxCskn2iaxisTHxsCRvI4IHXOZD+Qrn7r4baDe3Uup6hcalda4zhodXa423VrjdtWFlAWNBvb5QMNk7g1dpRQBFaRNBaxQyTyXDxoFaWTG+QgfeOABk9eAB7VLRRQAVg6Z/yM2s/9dIf/RQrerB0z/kZtZ/66Q/+ihQBvUUUUAFFFFABRRRQAUUUUAFFFFABRRRQAUUUUAB6VSOnWOf+PG1/78r/AIVdooAo/wBnWX/Pja/9+V/wpH0+yx/x42v/AH5X/Cr9I3SgDmIrCz/4S6Vfsdtj7Apx5S4/1h9q2Rp1lj/jxtf+/K/4VTi/5HGX/sHr/wCjGrbHSgCj/Z1l/wA+Nr/35X/CnJp9krAiytgRyCIV/wAKuVk3OvWSTta2Sy6jdqcNDaru2n/ab7qfiRQBrVS1PVtP03Yt3cqkj/6uJQXkf/dQZY/gKpG11zUf+Py7TTID/wAsbM7pSPeUjj/gIz/tVd03StP07cbS2VJH/wBZKxLSP/vOcsfxNAFI3Ou6iP8AQ7VNLgP/AC2uxvlI9o1OB/wJv+A1La6DZJcLdXjS6jdKcrNdtv2n/ZX7qf8AAQK1aKACiiigAooooAKKKKACiikd1jRpJGCooJZicAD1NAEGpXtvp1jLeXUmyKMZJxkk9AAO5JwAO5NZ+h2VxJctrWqJtvZl2xQk5FrF1CD/AGjwWPc8dAKg05X12/j1e4Vl0+Bs6fCwx5h6eew/PaOw56kY36ACiiigAooooAKKKDQAVXv760sLZri8uIoIl6vI2Bn0+vtWdqmrTfbP7M0mFbq/wGfccRW6no0hH6KOT7DkP03Q4Ybhb6/mbUdQHSeUcR+0adEH059SaAIhqmp34/4lOlssR6XN8TEh9wmN5/EL9aUaTqVwM6hr1z/1zs0WBPz5f/x4VtUUAY48M6K3Nxatdk9ftMzzZ/BiRUyeH9BRdq6Lpyr6C2T/AArSooAy5fDugS48zRdObHQ/ZkyP0qM+G9NXJtXvbNvW3u5FA/4Dnb+lbFFAGKbLXrXmz1aK8Qf8s76EBj7eZHjH4qaBr62rBNbs5dMJOBMxDwE/9dBwP+BBa2qRlVlKsoZSMEEcEUACMrqGVgykZBB4IpawZdHudNc3Ph11iXO57CQnyJP9z/nk30+X1Her+j6pBqUTlFkhnibZPBKMSQt6MP5EcEcg0AX6KKKACiiigAooooAKKKKAMfUdMuILt9U0YpHdtjz4GOIroD1/uv6P+ByOlrR9Tt9TgZ4g8csbbJ4JBiSF/wC6w/r0I5BIq9WXq+lNcTrqFhMLTUo1wkuMrIv9yQfxL+o6igDUorN0fVVvXktLiE2moQAedbsc8f30P8SHs34HB4rSoAKKKKACiiigAooooAKKKKACiiigCC9/1R+lZHg//mLf9hBv/RcdbF2MxmuY06/udHuNQjfSbq4Wa7MySRPHgqUQd2B6qaAOt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sHTP8AkZtZ/wCukP8A6KFRr4mkbpoWof8AfcX/AMXTtA+0TapqN9NaSWq3EkZjSRlLEKgBPykjrQB0FFFFABRRRQAUUUUAFFFFABRRRQAUUUUAFFFFABRRRQAUjdKWsnxXevZ6JcNBI6XUi+Va7FDM0zcIADwTn9AT2oApNfWVv4xuftF3bw+XpqM++QLtXzG5OelWP7bnvfl0PT5LsH/l5mJhg+oJG5/+Agj3rkD4FvYz/bH9tS32vK32jfcxRvE0u3BQDA2oRwPTAPauo0eXWtRsIr221izeN85SXTyHRgcMrYk4YEEHjqKALB0We++bW9QkulP/AC7Q5hg+hAO5/wDgRI9q1raCC1gWC2hjhiUYVI1CqPoBWYV8TK3yyaRIvukin+ZpTP4jT/mG6ZN7i9dP08s0Aa1FZDahrSY3+H2k9fJu4z/6FtpTq94i5l8P6mp9FMT/AMnoA1qKyV11MZl0rV4vraM3/oOaB4i0v/lobyH/AK62Myf+hIKANaislPE2gM20ataBvRpNp/Wp01vRnbamrWDN6C4TP86AL9FMimhlGYpUkHqrA0+gAooooAK5+6P/AAkV/JYpn+ybV9t046XMg/5ZD/YH8Xqfl/vVNrV1cXl5/YemyNHMyhru5X/l2iPof+ejc7fTluwzqWNrb2NpFaWsSxQRKFRF6AUATAYGBwKKKKACiiigAooooAKxfEGoXKyQ6Zpm06hd52MwysKD70rD0GRgdyQPWtadtqGsTwgn2v7Vr0nzPeuVgP8Adt0JCAfU7n/4EPSgDT0fTbfS7IW1vubJLySOcvK56ux7k/8A1ulXKKKACiiigAooooAKKKKACiiigArI17TZpZE1TSysep264TJws6dTE/sex/hPPqDr0UAU9G1CHU7CO7hDKGyGRxho2BwysOxBBB+lXKwAP7M8WFFwttqqGQL2FwgG7/vpMH/gBNb4oAKKKKACiiigAooooAKKKKAKGsaXDqKxv5j293CSbe5ix5kRPXHqD3U8GoNL1Sb7WNL1aNLfUMFkKZ8q5UfxIT39V6j3HNa1VdU0+11K1+z3UZZQwdGU7XjcdGUjkMPUUAWqKxLPULrTrmLTdbkD+YwS1vsYWc9kcDhZP0btzwNugAooooAKKKKACiiigAooooARhuGKqy2aOc4q3RQBQ/s9PSj+z09Kv0UAUP7PT0o/s9PSr9FAFD+z09KP7PT0q/RQBQ/s9PSj+z09Kv0UAUP7PT0o/s9PSr9FAFD+z09KP7PT0q/RQBQ/s9PSj+z09Kv0UAUP7PT0o/s9PSr9FAFD+z09KP7PT0q/RQBQ/s9PSj+z09Kv0UAUP7PT0o/s9PSr9FAFD+z09KP7PT0q/RQBQ/s9PSj+z09Kv0UAUP7PT0o/s9PSr9FAFD+z09KP7PT0q/RQBQ/s9PSj+z09Kv0UAUP7PT0o/s9PSr9FAFD+z09KP7PT0q/RQBRWwQHpVqGJYxxUlFABRRRQAUUUUAFFFFABRRRQAUUUUAFFFFABRRRQAUUUUAIzBRk8Vzul51rVP7ak5s4d0enKejA8PN/wLov+zz/FTvEEj6nejw/bsyoyiS/kU4KQnpGD2Z8Eeyhj6VuW8SxxqiKqIoAVQMAAdAKAEMfFYU7f2HrP24cadfOqXQ7QzHhZfYNwre+0+tdHVW+tobi3kt7iNZYZVKSI3RlPUUAWhRWH4buZreaTQr6RpLi2UNBK/WeDorH1Zfut74P8VblABRRRQAUUUUABAYYIBHvVeSxspP8AWWdu/wDvRg1YooAzJvD+gzHdLounOfU2yZ/PFRv4a0Vvu2Xlf9cpXj/9BIrXooAyD4esQu2OfUoh/sX8w/8AZqzNatZbFYrPTdW1V9SusrbxvcBwuOsj7gfkXgn14A61vaxqEOmWLXMys5yEiiQZeVzwqKO5J/x6Cq2g6fNAZdQ1Eo+pXQHmlTlYlH3Yk/2Rnr3OT3oAqaX4dvNNt2S38Q3rySOZZnlhhYySHqxwgP0GeAAOgqytlr6njXLdx6PY/wCDiteigDI8vxMrcXekyL6G2kU/nvP8qXzfEin/AI8dJlHqLyRD+Xln+da1FAGQ99riHnQUk9471T/6EBSnVdQRcyeHdQJ9I5IW/m4rWooAyBrm1d02j6vF7fZt/wD6AWpR4h0/H7xL+H/rrYTL/NK1qztW1aGxkS1ije7v5RmK1ixuYf3ieir6sePqeKAMPxP4q0ZNGvGi1OJJBA+zeGT5iDt6j1xXRaLCtto9lboAFit40AHoFArmtb0S6vrK4uNWmW5vWhdYIk/1FsSpA2A/eb/bPPpgcV0Ph26W90DT7tDkS20bfiVGaAL9FFFABXhcjalH8ZwrS6gl61/5YgNufONlgA3f2jy/K8rPy7OuOM7q90rnf+EF8GmYTSeF9IlkHRpbVJCOc8bge/NAHl2p3NxD8GtH1R4b++s9PvL2+vraLf5VzCkk4KyuhDADcHH3gSnIPax4D1KQeNfCugXhv4b6zGpySW90c+XG4R0RTvcsiBgoLHPHQDivRP8AhCtOXwlbeHLe7vbeC1uRcwyxsu9XEplGQVKlckjaQQRxVvT/AA/NBfx3d9rd7qnloyJHdQwYXcMHBSMEcD1waAOIhWG+17W77w1f3zaFp+lXVvdyvdyzQ3d22CBGXYj90FbLLxl9ueCBjwJql74E8AX2s6W82nnTUtG01NZ+ztNcPHF5E28FQ5wknyk5XdkZIr2CbT7V9Ik0uKJLe1eAwBIVChEIxhQOBgVz3iHwHpGteCtN8K3Esy2umG3a2kKRyMGgACFldSjcDkFSOaAMLwPp+sWPizw9b61qUV3eW/hmaK4/0kSOX+0REdfmfao2mQjkjJ5Nek1xfgj4d6X4W12bWoLlp7uS1+yjbZ29uqxlgx+WGNNxyBy2cY46mu0oAKKKKAMDxrJHbW2nX0siRLbX8TM7nAVTlG57cMa27d1khWRGDKwyGU5BFYnjFhJ/ZVmOWnv0JXGcqgZ2/wDQf1p8egRQjztHuZdKlJyVhAMLH3iPy/iuD70AblFYv9p6nYcavpxkiH/L1YgyL9Wj++v4bh71pWF9Z39uLiyuYriI/wAUbAgH0PofagCxRRRQAUUUUAFFFFABRRRQBDe2tve2klrdwpNBKu10cZBFYqXNx4dYQ6jM9xpOdsV45y9v6LKe6+j/APfXqegpHVXRkdQysMEEZBHpQAoIIBHINFc95Vx4bJa2SW60bOWgXLSWnundo/8AZ6r2yOBu208N1bx3FvKk0MihkdGyrA9waAJKKKKACiiigAooooAKKKKACiiigAooooAKKKKACiiigAooooAKKKKACiiigAooooAKKKKACiiigAooooAKKKKACiiigAooooAKKKKACiiigAooooAKKKKACiiigAooooAKKKKACiiigAooooAKKKKACiiigAooooAKz9e1JdNsTMIzNO7CK3hBwZZW+6o/qewBPar7sFUkkAdye1c7pAbWdS/tyQH7MgaPTkP90/emx6t0H+z/ALxoAvaBpzWNofOkE13O5mupsf6yQ9cew4AHYAVqikUYFLQAUjDIpaKAMbX7Ca4ijuLIqmoWjeZbMxwCe8bf7LDg/ge1XdG1CHU9PjvIQyhsh0bho3BwyMOxBBB+lWZFyK5+6Y6JrH9pLxp966pejtFLwEm9geFb/gJ7GgDo6KKKACiiigAooooAKiu7iC0tZbq5lWKGJS8jscBQOpNS1z0X/FR34mPOjWsmYh2u5VP3/eNT09WGegGQCXR7ebUb1ddv43j+UrY2zjmGM9XYf32H/fI49c7lFFABRRRQAUUUUAFFV9RvrXTrVrq8mWGIEDJ5JJ6AAcknsByayPst/r3zaisljph+7Zg4lnH/AE1I+6P9gfieq0APm1S61SVrTQdvlqSs2oOu6KM9CIx/y0b/AMdHcnpV/SdLtdNjfyQ7zSndNPKd0kzerN39h0HQAVbhjjhiSKGNI40AVUUYCgdgO1OoAq38e6M1heEJ/sV/d6DKcAM11Z/7UbNl1Hurk/gy10si7lIrmfEemyy+XPay+ReW7+ZbzYzsb3HdSMgjuDQB1FFZPhzWo9ViaKWP7NfwYFxbFslT/eHqh7H+uRWtQAUUUUAFFFFABRRRQAUUUUAFFFc14i1Wa7uH0PR5Ss33bu6TkWynqoP/AD0I6f3ep7AgDLeT+2PFE18h3WlkrWtuezuSDKw9sqq/8BaunQYUCs7RLCGytIreCMRxRqFRR2ArSoAKzb/Q7C7uDdKj2t5/z82zeXJ+JH3h7MCPatKigDF8zX9O/wBbGmsW4/iixFcAe6n5H/Ar9Kt6brGn6hI0ME224UZe3lUxyp9UbB/HpV+qmpabY6lGqXtrHNtOUYjDIfVWHKn3BoAt0Vi/Y9a07nT71dQgH/Lvesd4HosoGf8AvoN9afb6/Z+eltqEcumXTHCx3QChz6K4yjfQHPtQBr0UUUAFFFFABRRRQAVhXFjdaPcSX+jRGW3kYvc6eDgMe7xdlf1Xo3seTu0UAVtNvrXUbRbqzlEkbcdMFSOqsDyCO4PIqzWNqWmXEN4+raKUjvCP38DHEV2B2b+6/o/4HI6XNI1O31KF2iDxTRNsngkGJIm9GH8j0I5BNAF2iiigAooooAKKKKACiiigAooooAKKKKACiiigAooooAKKKKACiiigAooooAKKKKACiiigAooooAKKKKACiiigAooooAKKKKACiiigAooooAKKKKACiiigAooooAKKKKACiiigAooooAKKKKACiiigAooooARhkU1UCjgAAdKfQaAMTWNZng12x0Wxgje5uoZbhpJSQkccZUHgcliXGBx35qJfE9pbwP8A2hJD50cUkzm1bzU8tJAhOfX5lJXqMnrirGsaRb31zb3TmWK6ttwhnhfa6Bh8w9CDgcEEcCsmfwrpr2/k7J1GJVZllIZxK29wx75YA+2KALb+NvD6T3MLXTqbdtjMYyFY7/LOGPBw5wa09K1aLULu9t44JozaOiOZBjcWQPx34DCsNPDtqsV3BG9zFDdSNJJGsny7mOXIBB+8Scjp7VraHpFrpjytaLJGsqxqyFyV+RQqkZ77QB+FAGtTGjB4IBHoafRQADpRRRQAUUUUAFFFZGu39wJ49I0wj+0Lhd28jK20fQyt/JR3PsDgAg1SSTWr6TRLSRktYsf2jOpxwRkQqf7xH3j2U+pGNyGOOGJIYkWONFCoqjAUDoAKr6VYW+m2MdnaqQiZJZjlnY8lmPdickmrVABRRRQAUUUjMFUsxAAGST2oAWsvVdYW2uBYWcJvdRYZW3RsBB/ekboi+55PYGqrahea0xh0RvIs+RJqLLkN7Qg8Mf8AbPyjturT0vTrTTbcw2sZG5t0jsSzyN3ZmPLH3NAFTTdIZbpdS1WYXuoAHYduIoAeqxr292PzH1xxWtRRQAUUUUAFQ3EKyKRipqKAOV1nR/MmjuYJJLa7hJMNxF99PUehU91PBp1h4ne0xb+IoltiOBexAmB/du8Z+vH+1XSyRq4wRWbeaerA4FAGnFJHLGskTrIjDKspyCPUGnVxh0N7KRpNKuLjTXJyRbkCNj7xkFT+Wfepo9W8S2mFmt7DUVH8Slrdz9R8wP6UAdbRXOJ4rCj/AErRNTiPcoqSr+G1s/oKkXxbpZXLQ6kvsbKTP8qAN+iuffxbpwxstdUkPotlJ/UVFL4nuZOLLQbxj/euJUiX9CzfpQB0tVdS1Cx022Nxf3UVvF0BdsZPoB1J9hXOSXXia+G1rm106M9raPzJP++34/8AHadYeH4VuRdSiS4uv+fi4cySfgT0HsMCgBt3qmqa2TDpyTabYnhrh1xcSj/YU/6sf7R+b0A61qaJpNvY26QwRCONegHc9yT1JPcnk1etrNYwOKtgADigBFUKMCloooAKKKKACiiigAqO4ghuYWhuIY5onGGR1DKR7g1JRQBi/wBiz2WW0PUJLQdfs0wM0B9gCdyf8BIHtQNbmsvl1ywksh/z8REy25+rAZX/AIEAPetqigBlvNDcQrNbyxyxMMq6MGUj2Ip9ZFxoFr5z3OnSS6XcuctJakBXP+0hyrfUjPvTPt2s6ecajYi+gH/LxYg7gPVoic/98lvpQBtUVV03UrHUojJZXUcwU4YA4ZD6Mp5U+xFWqACiiigArL1jSjczJf2MwtNSiXbHPtyrrnPlyD+JT+Y6gitSigDN0fVReSPZ3UJtNRhUGa2Zs8dnQ/xIfUfQ4PFaVUNZ0uHUo4yXeC5hO63uY+Hib1HqD3U8Edar6Vqk4uhpesIkGoYPluvEV0B1aPPf1U8j3HNAGvRRRQAUUUUAFFIzbRmueDXXiC8njjuJbbSbeQxO8LbZLpx94BhyqA8EjkkHkAcgG1PfWUD7Jru3ib0eQA/qamjdJEDRsrKehByDVC30LRbdNkOlWSgjBJhUk/UkZP41VufD8EJNxobLpd2OR5QxDJ7PGOCPcYI7GgDborP0LUv7RtGaSLyLmGQw3EJOfLkXqM9x0IPcEGtCgAooooAKKKKACiiigAooooAKKKKACiiigAooooAKKKKACiiigAooooAKKKKACiiigAooooAKKKKACiiigAooooAKKKKACiiigAooooAKKKKACiiigAooooAKKKKACiiigAIpuxfSnUUAN2L6U4DFFFABRRRQAUUUUAFFFV9TvrfTrGW8u5NkMYySBkk9AAO5JwAO5NAEGuakunW6eXGZ7udvLtbcHBlf+gA5J7AE03QtNawgkkuJRcX1w3mXU+Mb27AeigcAdh7k1BodlcSXL61qke29mXbFCTkWsXUIP9o8Fj3PHQCtigAooooAKKKydS1dlum03S4Re6gANybsRwA9Gkbt9Blj2HegC3qmo2mm24mu5NoY7URQWeRuyqo5Y+wrMWwvdbYS60n2exyDHpwbO/3mI4b/AHB8vruq1pekLb3Bv76c3uosNpncYEY/uxr0Rf1PcmtSgBFVVUKqhVAwABwBS0UUAFFFFABRRRQAUUUUAFFFFADHiVu1QSWcbdqTUdSsNOiEl9dw26nhfMcDcfQDqT9KoDXJrj/kG6NqF0vaR0ECfnIQT+ANAFl9OU9qjOmL6VHv8TTDK2+lWg7b5XmP4gBR+tOFv4jI+bU9NB/2bJ8frJQA9dNX0qZNPQdqqtB4lX/V6hpb+oezcfqJKDc+I4P9ZpdldL6290VY/wDAXXH/AI9QBox20a9hUyqq9BWN/wAJFawHGqWt5ph/vXEX7v8A7+LlPzIrXgmhuIlmglSWNhlXRgykexFAD6KKKACiiigAooooAKKKKACiiigAooooAKKKKAM/UtH0/UJBNNCUuVHyXELGOVfo6849ulVdmv6d/q3j1i2H8L4iuAPr9x/xC/WtqigDN0/W7C8nFqXe2vMc21ynly/gD94e65HvWlVfULGz1CDyL22iuI85Adc4PqPQ+4rN/s3VNP50nUDNEP8Al1vmLr9Fk++v47vpQBtUVjR6/DC6w6xby6VKSADPgwsf9mQfL+BwfatkEMAykEHoRQAVV1TT7XUrRrW6QshIZWU7WRh0ZWHKsOxFWqKAMOz1C60y5TTtbkDq7bbW/wAYWb0R+yyfo3bB4rcqK7tre8tpLa6hSaGRdro4yGFYiT3Ph1xDfyyXOkkhYrtzue2/2ZT3T0ft/F/eoA6CihSGUMpBB5BHeigCnqcjR27sv3gpx9ap+CVRfB+kFP47OJ2PqzKCx/Mmr1+m6Ouc0DUY9BnOj6g3k2bSFrG4bhBuOfKY9iCTtzwRgdRyAdbRQOlUNb1ey0m3El05aR+IYIxulmb+6q9z+g74oAz7QiPxrqiR/dktbaVx/t5lXP1Kqv5Ct8Vz/hm1ud1xf3wUXl5J5sqqciMYAVAe+1QBnucnvXQCgAooooAKKKKACiiigAooooAKKKKACiiigAooozQAUVlXniDS7ac232g3FyOsFsjTSD6qgOPxxUY1LWrj/j00B41PRry5SP8ARd5oA2aKxtnieQjM+kW47gRSSn89y/yp32bxDn/kKaf/AOATf/HKANeisfZ4njJIm0i4HYGKSIn8dzfypDqWsW//AB96BJIo6vZ3CS/o2w/pQBs0Vl2Wv6XdXAthcGC5PSC4RoZD9FcAn8M1qUAFFFFABRRRQAUUUUAFFFFABRRRQAUUUUAFFFFABRRRQAUUUUAFFFFABRRRQAUUUUAFFFFABRUN7dQ2dtJcXEixxRKXdmPCqBkmsS0s73XY1vNUluLWzkG6GxicxsU7NKw+Ykj+EEAdDmgDoNy7tu4Z9M80tZB8MeH/AC9n9j2YHYiMAg+ueuaqXcd34dQ3lvcXF3pac3EEzGSSBO7xsfmIHUqSeM4PGCAdFRTYpEljWSNgysAVIOQQehp1ABRRRQAkjrGjSSMqIoJZmOAB6msHTlfXb6PV51YafCc6fEwx5h/57sP/AEEdhz1Iwl0f+Eiv3sEz/ZNs+Lp+1zIP+WQ/2Afvep+X+9XQAADAGBQAUUUUAFNlkjiiaWV1jjQFmZjgADuTVTVtUtdNiRpy7yynbDBEu6SVvRV7/wAh1JFZ8Wl3Wqyrda+EEKkNDp6NujQjkGQ/8tG9vujtnrQA03V9rx2aa0llpp4a9K4kmH/TIHoP9s/gO9a2m2Npp1qLazhWKMEk45LE9WJPJJ7k8mrNFABRRRQAUUUUAFFFFABRRRQAUUVT1fULfTbKS7uWIjQdFGWYk4CgdyTgAdyaAJNQvbWwtXurydIYUGWdzgD/AOv7VkJJrWtfNbh9IsT0lkQG5kHqEPEY92yfYU7S9MuLy5j1fW0H2hTutrTOUtR2P+1Jjq3boPU7tAGdpui6bYSmeGDzLkj5riZjJK31dsn8OlaNFFABRRRQAUUUUAB6Vj3Ph+z81rnTZJNLumOTJakKrH/bT7rfiM+9bFFAGEur3emSLD4gijjiY7Uv4QfIY9t4PMR+uV9+1boIIyKbIiSRtHIiujAqysMgg9QRXOuH8LOrKXfQmOGBOTYk9CP+mX/oH+70AOkopFIYAjkUtABRRRQAUUUUAFFFFABRRRQAUUUUAFFFFABRRRQAkiLIjJIqujDBVhkEVjHQVtWL6JeS6Yc5MKjfbn/tmeB/wErW1RQBi/2tfWHy61pzqg/5erMGWL6sv30/Ij3rUs7q1vbdbizuIriJujxuGB/EVNWXe6FYz3DXdv5theN1uLVtjt/vD7r/APAgaANSkZVZSrKGUjBBGQRWL9o17Tv+Pq2TVrcf8tbYCOYD1MZOG/4CR/u1e0zVtP1EstrcK0qf6yFgUkj/AN5Dhh+IoAy2iuPDZMlrHJcaL1e3Ubnsx6xjqyeq9R/DxxW7bTw3VvHcW8qSwyKGR0OQwPcGpK5LVrpPD2pS3Gl297MrNvurCKyldJCeS8TKpUP6jOG74PNAHWMu4YrM1HTo7iN0kjV0YYZWGQR6EVVtPFujXcPm251CRQxViunTnaw6qcJwQeoqVvEemkf6vUv/AAWXH/xFAHMatoq2P2NLGe9s45byONkt7uSNSrZyMBsD8K3dJ0C0tZmnjgHnP9+ViWdvqxyf1rP8Q69p7tp22PUOL+JjnTpxxz6pWzH4i00D/V6l/wCCy4/+IoA1oYxGvFSVj/8ACSab/wA89T/8Flx/8RR/wkem/wDPPU//AAWXH/xFAGxRUVpPHdW6TxCQI4yBJGyN+KsAR+IqWgAooooAKKKKACiiigAooooAKKDWJrOpXL3iaRpIVr6Rd7yMMpbR5xvb1PUKvcj0BNAE+razDZzpZwQyXl/IMx20ON2P7zE8Iv8AtH8Mniqy6Rfaj+81y8Pln/lytHKRD2Z+Gf8AQe1X9G0u20uB0h3ySytvnnkO6SZv7zHv9Og6AAVeoAhsrS1soBb2dvFbxDokaBR+QqaiigAooooAKKKKAIL2ztb6AwXltDcRHqkiBh+tZTaTf6b+80O8LRD/AJcrty8Z9kflk/Ue1blFAGZpOsQ3sr2ksUlnfRDMlrNgOB/eUjh1/wBoZH0PFadUdY0u21OFBKXimibdBcRHEkLeqn+Y6EcEGqui6lcG6k0nVFRNQhXeGQYS4jzjzE/ky/wn2IJANiiiigAooooAKKKKACiiigAooooAKKKKACiiigAooooAKKKKACiiigAooooAKKKKAOc8ZN5ltaWrcxT39vFIPVTKuR+PSujrB8U2LXthLCj+XIcNHJjOx1IZW/AgVY8Oa1FqkBilUW+oQAC5tieUb1Hqh7N3+uRQBrUMAwKsAQeCDRWL4l1n7EgsbHbNqtwpEEXUJ/00f0Qfr0HNAEfgVsaBDADlIJJoI/8AcSVlX8lUD8K3qzPDtimn6bb2cZLLCgXcerHuT7k5P41p0AFYutXVxeXn9h6bI0czKGu7hP8Al2iPp/00bnb6ct2GZ9d1KS0EVnZIs2o3RK28Z+6uOsj+iL1PrwByRU2i6bFpln5Ku0srsZJ5n+9NIerH/DsAAOBQBPZWtvZWkVpaxLFBEoVEXoBU1FR3VxBa273FzMkMMY3O7thVHqTQBJWPfavLLdPpuixJdXiHE0jE+Tbf75HVv9gc+uBzUHmahr/EJn07Sj1l5S4uR/sjrGvv949tvWtmxtLaxtUtbOFIYUGFRBgf/r96AKmk6TFZSvdzSvd38oxLdS/eI/uqOiL/ALI/HJ5rRoooAKKKKACiiigAooooAKKKKACiiigBHbapNc9ZJ/bXiKS7k+ay0xzHAp6PcY+Z/wDgIO0e5b0Faet3S2en3Fy3IhiaQj6An+lReE7U2nhuxiY7pDCJJW/vSP8AM5/FiaANSiiuR8U+KNZ8P6jbtdaFZvo897BaLdLqOJsyMF3eUY8YUkk/P0BPtQB11FcVYeN5LrTtZvok0porHWZNPieW/EEUiKiHdvII3ZYjA9KxYfir9rv9HhtNPgRNRNpjzJ9x/e3ctu+0rwwHl7gw6gjigD0+iud+IviiDwf4Uutalha5mTCW1pGC0tzKxwsaKOWY8nABPBqg/jzTW8VaBp9rNHdadrWmXF5bXUCPJvZHhCjKghVKyNktjkAZzQB2NFcHH48v5PBtp4qk0OG1069ezNs0l6GYx3EyJlwFAUhX3dTzx71ueDdbvPEPgu31qOG2F1cJIY03kREq7KvPJwcDnnrQB0FFeMH4x61beHJ9a1Lw7pUMX9gjVoEi1MlmZzIEjIdEHWJs4JPIwDXbeM/FWt+H9AOvQ6DaX+nw2i3FwxvzFLuP8CJ5bBicgDLDJIFAHY02REkjaORFdGBVlYZBB6giuf0LxJ/aHjDXNBmWCF9PW3eJN/711kj3MSuex44roqAMDw6zade3Hh+ViyW6iWzZjktbscBc9yhBX6ba36wvE3+j6no2oLwy3Jtn90lUjH/fSofwrcQ5UGgBaKKKACiiigAooooAKKKKACiiigAooooAKKKKACiiigAooooAKpanpWn6kFN3bq8ifclUlZE/3XGGH4GrtFAGL9n1zTv+PO6TVLcf8sbo7JgP9mQDB/4EP+BU+21yzmuFtbkS6fdscLBdLsZj/sn7r/8AASa16ivLW2vLdre7t4p4W+8kihlP4GgDJ1LSriO6bVNHZIr0486JziK6Udm9G9H6jvkcVY0jUINShcxh4Z4jtnt5RiSFvRh/IjgjkVB/Y95Y/NouovEg/wCXW6zLCfYEnen4EgelZmr3JEyXV9BJoepRDbFej97bSD+47DHyH0cKR1BzQBd8SId2m/8AYRh/ma2UQ4rl7rV4786dBOi297HfwNJFu3Ky8/vI2/jQ+vbocGuuT7tAEew0oQ1JRQACiiigAooooAKKKKACiiigAoooPSgDP17UY9N02e8kVmES5Cr1c9Ao9ycD8aj8NabJYWTSXTLJf3TeddyDu5H3R/sqMKPYe9UNbxd6/o+nsfkM7XMg9REuVH/fZQ/hXR0AFFFFABRVPWtSstH0i61XUbiO3tLWJpZZJGwqqB61wtt8T7abwZ4Z8RyWrQDU9QSx1C1MUjzWMhjkLRtGo3h1ZACCOhz05oA9Gory/wCIXj/xDofiq50vSrTTZbaHTTdrJcW10zNKMYhzGpXcwORXRWviPWLj4c2niSG00xrprcXF2l1PLaQwIATJkmN2G3GOV5waAOuorzix+I9yNc03S9astM0wz6tNps0ovTJEzC0W4jMTsqZLb1XBXqDjNaV343uLLxjbaJc2OmSQXV99jje21QS3KkqzBng2AqMLz8xxnPNAHa0VheA9bm8ReGYdVuIY4ZJJ7iMpGTgCOd4wefUID+NbtABWX4k0+W8s1ns9qahaN51o5/vAcof9lhlT9c9hWpRQBT0a/i1LTLe9hBCTIGCt1U9wfcHI/CrlYPh4/ZtX1jTgfkjuhPGPQSqGI/773n8a3qACiiigAooooAKKKKACiiigAooooAKKKKACiiigAooooAKKKKACiiigAoorGPinw8P+Ytb/AJmgDVniEimuf1fQ7e7dJJIz5kf+rlRikif7rKQR+Bq3/wAJV4e/6C1v+Z/wpj+KPDpH/IVtvzP+FAHPJZ6m2uvp7a5qxtxarIE+0AHJYj7wG7oPWug0XRbWxDeRCELndIxJLOfVmPJP1NZEXiLQB4rkk/tO32fYVXdk4z5h46Vsr4p8PAf8ha2/M/4UAbKKFXAqrrGow6ZZNczKzksEiiTl5XP3UUdyT/j0FZ8vi7w3FE0kmsWqIoyzFiABWTo2u6RqWqLq9/fxRvzHYWr5zCp43MP+ejfoOPXIBvaFp80Bl1DUSkmpXWPNZTlYlH3Yk/2Rn8SSe9alFYt1qtxe3ElhoKxyyI22e8kGYID3HH33/wBkdO5HSgC3q+q2+neXGVkuLubPkW0IzJIfYdgO7HAHc1TttJuL24S+15o5XRg8FmhzDAR0P+2/+0eB2A6m5pOlW+nmSUM9xdzf6+6mOZJPqewHZRgD0q/QAUUUUAFFFFABRRRQAUUVm3evaNayGKbUrYSg48tX3vn/AHRk/pQBpUVjnW5ps/YdF1O59GeMQKf+/hB/SjPiW46Lplgp9S9ww/8AQB/OgDYqK6uba1j8y5uIoE/vSOFH61mf2NcTc32t6jP6pEywJ9PkAb82NS2ugaNbv5kenQNL/wA9ZV8yQ/VmyT+dAEZ8R6W5Is3nvz/06QPKv/fQG39aQ3+tXH/HpoYhXs97cqn/AI6m8/nitgUUAcd4tttcl0S9a51OCJRbuTDa23X5TwWcnP4AV1OmOsmm20i/daFCPoQKg1WMSQsrLlSCCPUVQ8C3BbRBp8rEz6c5tHz1Kr9xvxQqfzoA3qwD4bF34jk1jWL1tQSMMlhZtGFgtVZdrHbzvkI3DcegJAAyc79FAHmmmfD+S4N/5n/Epa28Tz6pp3lxRvEyNAIstGeCCGfjgggGs7X/AAHrsnjfStWl2ayLSTTgl48MMTwiO6keUKqgbVCMOnXOOa9cooA5n4gaXeXOnJqmh2FtPr9lxZTSIjSQI7KJjFv+USGMMBnAzgE4zXN/D/Qb+DxhNfNp2oRaUthNEkmpxW8M4nmmV5QiwYBRtgLFxnIXaSC1elUUAea6x8PNQi8I2nh+z1q81XTbWeySLTruK3ES28VxGxDMEDPtRD1POO5Nb/w90E2Xw5s/D+rWMcaiOWKW2ONoRpHwvHGNpHArq6KAPCtQ8A3tlJrdrpPhU2t5cefa6cljaWi6e9o42qsznEq5VmD4IIy2wHivU73wz/aWrafcajes+naeI5LfTI1xF56dJJGPMm3gqvABGSCcEdFRQBynh7Qnt/iJ4n1650+FTdi1jtboqpdkWLDqD1A3dq6uiigDA8cbm06zijkaKSS/gVHUAlTuznB47GpodO1VkB/4SK5H/btD/wDE1V1qT7d4psbFOUsUN3N6b2BSMfkZD+AroIRiMUAZn9m6r/0MV1/4DQ//ABNH9m6r/wBDFdf+A0P/AMTWtRQBk/2bqv8A0MV1/wCA0P8A8TR/Zuq/9DFdf+A0P/xNa1FAGT/Zuq/9DFdf+A0P/wATR/Zuq/8AQxXX/gND/wDE1rUUAZP9m6r/ANDFdf8AgND/APE0f2bqv/QxXX/gND/8TWtRQBk/2bqv/QxXX/gND/8AE0f2bqv/AEMV1/4DQ/8AxNa1FAGT/Zuq/wDQxXX/AIDQ/wDxNH9m6r/0MV1/4DQ//E1rUUAZP9m6r/0MV1/4DQ//ABNH9m6r/wBDFdf+A0P/AMTWtRQBk/2bqv8A0MV1/wCA0P8A8TR/Zuq/9DFdf+A0P/xNa1FAGT/Zuq/9DFdf+A0P/wATR/Zuq/8AQxXX/gND/wDE1rUUAZP9m6r/ANDFdf8AgND/APE0f2bqv/QxXX/gND/8TWtRQBk/2bqv/QxXX/gND/8AE0f2bqv/AEMV1/4DQ/8AxNakskcUbSSusaKMszHAA9Saxzrv2slNDs5NRPTz8+Xbg/8AXQ/e/wCABqAJP7N1X/oYrr/wGh/+JrF1bUvsKzr/AMJNd3ckKkzRwW0DeWP9tiu1P+BEVc1S2aOze88Taq7QDj7JaBo42J6Lx88hPTGcH+7UUNlDFaf2prEEOn6fZgzW1gigJCB/HIBw0noOgPTJ5oA821vw/cakbK91a8l0W2nulNtbwQL5gT+KeUBQqLyuRt7jJ7V60mm6rtA/4SK54/6dof8A4mqWk2Ul0LnUtVtx59+mwwSDPkwfwxH3Oct6k+wqbw5PJY3L6BduztCm+zlc5M0HTBPdk4U+2096ALP9m6r/ANDFdf8AgND/APE0f2bqv/QxXX/gND/8TWtRQBk/2bqv/QxXX/gND/8AE0f2bqv/AEMV1/4DQ/8AxNa1FAGT/Zuq/wDQxXX/AIDQ/wDxNH9m6r/0MV1/4DQ//E1rUUAZP9m6r/0MV1/4DQ//ABNH9m6r/wBDFdf+A0P/AMTWtRQBk/2bqv8A0MV1/wCA0P8A8TR/Zuq/9DFdf+A0P/xNa1FAGT/Zuq/9DFdf+A0P/wATSNpuqhT/AMVFdf8AgND/APE1r0jdDQBydrFc2/jSwF1fy3fmW86oWiRNpGw/wgf5FdbXKeK2axktdXUHFhOJpMd4iCsn5KxP/ARXVKysoZSCpGQR3FAC0UUUAZXirTE1TRpYxY2V7dwZuLGO8XdCLlQTEzD0DYPt1HNedeHtF8R3HizRr670/VGlWdbnWpNSgtIovNW3dEeFoPndgW2gHcu0nJyBXrVFAHh/jjwbeT+Mr/8A4k+tRaaJ4biyk0a1gk847cyiZpZAeXLDbgDAHXNbNv4Pv5vg/LBNoDHWp2dprFLyS0+0RmUqFkEUoXcYDyu7buPavV6KAPOtC8O2A8U6NfW2heKtPOntKytf3v2iI7oTHg753K4B42ir+l+CdV0u4uf7N8Tra2817PdALpcLTDzpWldTI2c8uQDjoBXbUUAcz8L9MvtI8GW9hqMJhuFubp2QkH5XuZHU8eqsD+NdNRRQAUUUjssaM7sFVQSSegFAGBZNu8YattzhY7dT9drH+RFdBXNeEN10lzqzqQdQna4UHqI8BY//ABxVP1JrpaACiiigAooooAKKKKACiiigAooooAKKKKACiiigAooooAKKKKACiiigAPSmEN6mn0UAR4b+8fzprB8feP51NSN0oAwYt/8AwmEvzH/kHr3/AOmjVtAPj7x/OsmL/kcZf+wen/oxqZqkkms3r6JaSMlrFj+0Z1ODgjIhU/3iPvHsp9SMAEUO7xFfLPknR7WTMQzxdyqfv+8akcf3iM9AM7N5dW9javdXlwkMEYyzu2AP/r+1VdQ1K20wQ6faW5uLtkxb2cGAQo4BPZEHqeOwyeKjsdIlluk1LWpUurtDmGJf9Tbf7gPVv9s8+mBxQBB5eoa//rhPp2lH/llkpcXI/wBo9Y0PoPmPfb0rbtYIbW3jt7aFIYY12oiLhVHoBUlB4GTwKACis2717RrZ/Lk1GBpf+eUTeZJ/3yuT+lQ/21cTZFhomoz+jyqIE/8AHyG/JTQBsUVkf8VJcd9N09D6B7h//ZAD+dINFmmx9v1rUrj1SOQQL/5DAb9aANK7u7WziMt3cw28Y6tLIFH5ms0+I9NfK2f2q/YdrW3eQf8AfWNo/E1NaaDo9rIJYdNt/NHSV03v/wB9Nk/rWlQBj/btcuP+PXREtx2a8ulU/wDfKBv5igWOuz/8fWtx2691s7UKf++pC38q2KKAMf8A4RzTZMG8N1fn/p6uHkU/8Bzt/StK0tLWzj8u0tYLdP7sUYUfkKmooAKKKKACiiigAooooAjuE3xmuS1F5dD1ga1DG8kBURX0SDJaMEkOB3ZMnjuCR6V2NUb+2EikgUAW7eaG4gjuLeRZYpFDI6nIYHoQafXFwNfeG7hnsoWudNdi0tmuN0ZJyXi/mU6HqMHg9TpOpWOqWgurC4WaPODjhkPdWB5U+x5oAt0UUUAFFFFABRRRQAUUUUAFZ+v6rDpFgbiRWlldhHBAn35pD0Uf49hknpUOua9aaWy24Vrq+kGYrSHl29z2Vf8AaPH16VlaZp93d3/9qas6S3hBWNU/1duh6on9WPJ9hgUAW/DFhNDHJcXjiS9uZDNcuOhc9h/sqAFHsK6AdKjgjEaAVJQAUUUUAFFFFABRRRQAUUUUAFFFFABRRRQAUUUUAFFFFABRWfqWs6fYyi3kmMt0wyttApklb32ryB7nA96qk6/qP3RHo1ue52y3BH0+4n/j1AGjqOoWWnQedfXUVvHnALtjcfQDufYVnf2jq2ocaVp/2aE9Lq+UqD7rEPmP/AttWdO0XT7Kb7SsbT3eMG5uHMkp/wCBHoPYYHtWjQBjxaBbyyLPq08uqzqcj7RjykP+zGPlH1IJ96tavqVvpcCF1eWaQ7ILeIZklb0UfzPQDk4qPWNVWyeO1toTd6hMP3NshwSP77H+FB3J+gyeKbo+lG2nfUL6YXepSrtebbhUXOfLjH8Kj8z1JNAEWnaZPJeLq2sskt6ufIiQ5jtVPZfVvV+vYYHFVbg/25rXkD5tO06UNJ6T3A5C+6p1P+1gfwmrXiS+njWHTtPYDULwlYmIyIkH35SPRQePUkCrek2EGn2MVnbKViiXAyck9ySe5JySfU0AWhHxWXr+nyXduj2rrFfWz+daynorgdD/ALLDKn2PsK2KZIuRQBV0TUY9T09LlEaJ8lJYm+9FIpwyH3B/PrV2uc1A/wBiar/bC8WVwVj1BeyHok/4cK3tg/w10Y5FABRRRQAUUUUAFFFFABRRRQAUUUUAZ+qW4kiYFQwIwQRwRWN4Tvjp1wPDl4xAUE6fKx/1kY/5Z5/vJ+q4PY107qGXBrA1/SYryExyKcAhlZThkYchlPYg9DQB0NFcrpfiKawdbHxE4XkLFqG3bHJ6CTtG3/jp7Y6V1QIIBByD0NABRRRQAUUUUAFFFFABRRQSFBZiAB1JoAK5fxPdnVLs+HbRiY+DqMqnhUPIiB/vP39Fz6ik1HX5tSdrLw6/yZ2y6htzGnqI88O3v90e/Sr+g6TDY26xQoQuSxLHLMx5LMT1JPJNAGjYwiOIAAAAcADpVmgDAxRQAUUUUAFFFFABRRRQAUUUUAFFFFABRRRQAUUUUAFFFFABRRRQAUUUUAFFFFABSN0pay/EepPp9jm3iE97M3lWkBOPMlI4BPZRgknsAaAOXutfW68e3Gh6S5TVTZBJPNjwLdBISZSDw3BBUDqSO2avpqFta2S6bodzb2trGSJdTunGwtn5imf9bITkk/dBPOelYeq/Di21HQzHJqN0mtMZZpL+KQxmaaRcNuxz5ePlC54FQeBoZLOK3tPK06G9B8pVvLUHzHThkEq4YOMfdYMccgsOaAOr0q/0WxicaXFfanLKd01xDA0rTN6tKQFP0zgdgBV37br1xn7No0VsvZry5Gf++Yw38xR/bF5bHGpaLdxKOstqftEf5Lh//Hat6fq2magxSzvoJpB96MN86/VTyPyoAqfYNbuObvXBAvdLK2VPw3PuP5YpR4c0x8G8W41Bh3u52lH/AHyTtH4CteigCK1tba0i8q1t4YI/7saBR+QqWiigAooooAKKKKACiiigAooooAKKKKACiiigAooooAKDyKKKAKd3ZrIDgVzmoaIVuje2cs1neYx58BwzD0YHhx7MDXX0x41ccigDl7fXtYscJqWnrfRj/lvZ/K/1MbH+TH6VpWfijQrlhH/aEdvMf+WV0DC/5PjP4VbmsUboKoXekRzKUkjSRT/Cy5H5GgDcR1kQOjBlPQg5Bpa41/C1grForVYGPUwM0RP4oRQNBZRtW81NR6fbpj/NqAOyqK6ube1j8y6uIoE/vSOFH5muSPh8SY8251Fx6NfTY/Rqkt/C+nJJ5gsIDJ3d03N+Z5oAv3Hi3R1JSyebUpBxts4zIuf9/hB+JqjPe+IdU+RSmkW56iIiWcj/AHiNq/gG+ta8GmqoA2jAq9Daog6UAYujaHb2gYxR4ZzukkYlnkPqzHlj9a3oYljHAp4AA4paACiiigAooooAKKKKACiiigAooooAKKKKACiio7q4gtYGnuZo4IkGWeRgqj6k0ASUVif21c33y6Hp73KH/l6uMxQD3GRuf/gIwfWl/sN7z5tcvpL/AP6d0HlW4/4ADlv+BE/SgB82v2rStb6ZFLqk6nDLbAFEP+1IflX6Zz7UwWOsah82pX4s4T/y7WLEEj0aU/Mf+Aha14IooIlhhjSKNRhURQAB7AU+gCrpunWOmwmKxtY4FJy20csfVj1J9zVqiigArJ1XVJVuv7L0mNLjUSAX3f6u2U/xyEfoo5b2GSIr7Ubq+vJNL0VlDxttu7wjKW3H3V7NJ7dB1PYHQ0rT7XTbUW9srYJ3O7tueRj1ZmPJJ9aAI9G0uLTo3YyPc3cxDXF1JjfKff0A7KOAKn1K8t7CymvLqTy4YULu3sP5n2qwelYN5DPqmupFNE6adYMsmGGBcT9VPuqdfdsf3aAF8PWlw7y6tqEZS9vAP3Z/5d4h9yL6jOW9WJ9BW6BgU2NcCnUAFFFFAEFzCkkbxyIrxupVlYZDA8EGsfw7M+n3beH7p2YRp5ljKxyZIem0nuyZAPqCp9a3mGRWTr2nve2ym3kEN7bv5trMRwkg9f8AZIypHoTQBr0VV0q5kvNPhuJraS2lZfnhkHKMOCPfnoe45q1QAUUUUAFFFFABRRRQAUUUUAFNkRXXBp1FAGRqGmpKjKyBlYYIIyCPSsKGz1PRm/4k115cA/5dJwXg/wCA/wASfgce1doeahlt0ftQBgQeK1i+XV9MurM95YlM8R/FRuH4qK19P1nSdQx9h1K0uCf4UlBb8utRT6crdBWXf+H7O6z9os4Jvd4wx/WgDp6K4z/hGrePHkfaoAOghupYwPwVgKd/Ycmf+P7U/wDwOl/+KoA7GqGoa1pOn5+26laW7D+F5QG/LrXOf8IzbyZ8/wC0zg9RNdSyA/gzEVesPD9na4+z2kEP+5GFP6UAE/irzvl0jS7q7PaWZTBEPxYbj+CmqUmn6jrDZ1q686E/8ukIKQf8CHV/+BHHtXQw6eq9RVyOFE6CgClYafHCiqFCqBgADAArQVQowKWigAooooAKKKKACiiigAooooAKKKKACiiigAooooAKKKKACiiigAooooAKKKKACiig0AMmkSKNpJGVEUFmZjgADqTWBoiPql82v3CsEdDHYRsMbIT1cjsz4B9lCj1o1ljrWp/2HHk2cO2TUWHRs8pD/wAC6t/s4H8Vb0S4HSgBDHxXNeIbS2tbl7+6hWXTboLHqUZHC44ScdwV4BI5xg/w11VQXESyIyOiujAqysMhgeoNAGNHeXeglYtUle60w4Ed+eXh9BNjt/00/wC+sdTqX2m6bqcam8s7e5GMozICR7qeo+orL0CRtPun8O3RLxqhexd+fMg6FD6smQPdSp9aVrS70AmXS4nutMzmSxXl4fUw+3+x/wB846EAm/sWe350vWL22HaKZvtEf5P8w/BhR9q8QWn/AB86bb36D/lpZy7HP/bOQ4/8fNaWn3lrqFol1ZzLNC/Rl9e4I7EdweRU9AGTF4i0oyLFczPYzHgR3kZhJPoC3B/AmtVWDKGUgg9CKSaOOaJopo0kjYYZWGQR7islvDunxktp7XGmOTnNnKUXPunKH8VoA2KKx/K8RWn+qubPU4/7s6GCT/vpcqf++RSf28LfjVNNv7A93Mfmxf8AfcecD64oA2aKr2N9Z30Xm2V3Bcp/eikDD9KsUAFFFFABRRRQAUUUUAFFFFABRRRQAUUUUAFFFZmpa3a2dwLSNZbu9YZW2t13yY9T2Ue7ECgDTpkkkcaF5HVFHUscCscW/iDUBuuruLSYj/yytgJZse8jDaPwU/WpIvDWjhhJc2pvpR/y0vHM7f8Aj5IH4ACgAm8RaBGxU6nayMOqxP5jD8FyaYPEGksNy/a2HqLOX/4mtiKOOGMRxRpGg6KowBTqAMU+ItHT/WSXEfu9pKB/6DVi01vRbp/Lt9Ts3k/uCVQ35HmtKoLyys7yPy7y0guE/uyxhh+tAE4IxxRWMfDlnD82mT3elvnP+jSkJ+MbZT9Ka1xr2m83NvHqtuOstsuyYD1MZOG/4CQfQUAbdFVNM1Ky1KEy2c6yBTtdeQyN6Mp5U+xFW6ACiiigAooooAKKKKACiiigAoorMvtcsba4NrG0l5eD/l2tl8yQf72OF+rECgDTqnqWp2GmqpvbpIi5widXc+iqOWP0FUfK17Uc+fMmkW5/ggIlnI93I2r+Ab61c03SNP092lt7cee/+snkYvK/1dsk/nQBT+163qIxY2a6dAf+W94MyEf7MQPH/AiPpUlroNms63V68upXanImuju2H/YX7qfgBWtRQAUUUUAFFFNlkjhiaWWRY40BZmY4CgdST2oAdWBLd3OvSva6XK9vpyMUuL5eGkI6pCf0L9ugyeQ0/aPE3BEltohyCDlZL0fzWL9W9h134o44YkiiRY40UKqqMBQOgAoAjsbS2sbSO0tIVhgjGEReg/z61NRRQAGm7eadRQBmeJJ76DRrh9MaEXu0eSJWAVmyOMnjJ6DPGSK5i38bukcVvHp9/f3rSzLLbuqxyw+UU3p8uVcjeCCOCO9djf2sV1CYZ4kljOMqwyDjkVlNoWnFIo/7PttsLmSIeWPkY9SPc9/WgDnG8VXWmzyXd7czT2lv/aLSRhVyyxSII+3YMRn863tK8SXd5qNvYSaNLbTSJJI/mSjCojqpZePmB3gjp3qVdC09XLiwt9x35Pljnf8Af/Pv61a07SbGzeN7ezhiaJDGhVcFVJyVHtkDigDUpGXNKOlFACAYpaKKACiiigAooooAKKKKACiiigAooooAKKKKACggelFFADdi+lHlr6U6igBAi+lLiiigAooooAKKKKACiiigAooooAKKKKACiiigAooooAKKKKACiiigAooooAKKKKACiiigAooooAKzPEOpNYWirbost7cP5NrEejyHuf8AZABYn0BrSdgqkngDrWBocUuoXz67dxuhkUx2UTjBihz94jszkAn0AUdjQBe0LTk06xWASNLIWMk0zfelkblnP1P5DA7VpUijApaACkYZFLRQBka9p7XtqvkSCG8gcTWsxH3JB0z/ALJBII7gmrGhaiup6es/lmGZWMc8LHmKReGU/wBD3BB71dkXIrA1BJNL1ZdYt43aCfbDfxoCTjokoA7r0Pqp/wBkUAWdQ0ueG7fU9FdIbxuZoX4husf3sfdb0cc+uRxVnR9Vg1JXQI9vdQkC4tpeJIj7+oPZhwe1X6ztY0mK/aO4jla1voQfIuox8yZ6gjoynup4/HBoA0aKyNM1aX7WNM1aJLXUMHyyp/dXIH8UZP6qeR7jmtegAooooAzr7RNKvJfOmsoxP/z2jzHKP+Brhv1qv/ZmqWvOn61K6/8APK+jEy/gw2uPxJrZooAxv7S1a14v9FeVe8tjIJR+KttYfQBqsWWuaTdzCCO8RLj/AJ4TAxS5/wBxsN+laNQXtnaXsXk3lrBcR/3ZYww/I0AT0VjDQI7fnS7++08joiS+ZH/3w+QPwxR5niOz/wBZDZapGO8TGCT/AL5bKn/voUAbNFY48RWER26jHc6Y+cf6XEVT/v4Mp/49WrBNFPEssMiSxsMqyMCD+IoAfRRRQAUUUUAFIxwKU9K57W5ZtU1FNBtJXiVk829mQ4aOEnAUHszkEA9gGPXFABLeXmuXD2ukTG3so2KXF+ACSR1SLPBI6FjwOgyemtpWm2Wl25hs4QgY7nYks8jd2Zjyx9zU9rbw2ttHbW8SRQxKFRFGAoHQCpKACiiigAooooAKKKKACiiigDL1bRobyYXlvK9lqKDCXUQG7H91x0dfY/hg80zSNUme6Ol6pEltqKKWAU/u50H8cZPb1B5Xv2J16oa5pkeqWgj8xoLiJvMtrhPvQyDow9fQjoQSKAL9FZnh7UZL60dbqMRXtu5huoh0WQdx/skEMPYitOgAooooAKKgv720sLc3F7cxW8Q6vI4UfTnvWZ/amo3/AMuj6cyxH/l7vQY0+qp99vx2j3oA2XZUUszBVAySTgAVjvr8dwxi0W1l1R84MkZ2wKfeU8H/AIDuPtQmgR3DCXWrqTVHByI5BtgX6RDg/wDAtx962FVVUKqhVAwABgCgDG/svUb/ACdY1FljP/LrZExJj0Z/vt+BUe1adjZ2lhbi3sraG3iHRI0Cj68VPRQAUUUUAFFFFABRRVTVdQtdNtvPunIBYJGijc8jnoqjqSfSgCW+u7axtXuryZIYYxlnY4A/+v7VixWlzr0q3WqwvBpyndBYOPmlIPDzD9QnbqcngS6fp91fXceqa2oWRDutrIMGS2/2iejSe/QdB3J26ACiiigAooooAKKKKACjAoooAMCiiigAooooAKKKKACiiigAooooAKKKKACiiigAooooAKKKKACiiigAooooAKKKKACiiigAooooAKKKKACiiigAooooAKKKKACiiigAooooAKKKKACiiigAooooAKKKKACiiigBCM0m3HNOoPSgDjvGniPU9J1aKz0+FpzJp9xcqiWzTMZI2QKCARhTuOT9Ks6b4xtbq1tG8rzZJ/syFoWBjLzIWG0nqAVIq7q+h2OoXa3VzAzzJG0SsJXXCNjcvBHBwM/QVTbw7pytE8NlDDJAqLCUBCpszs+UEA7cnH1IoAiPjmxNlFcx2V1I0rLEsS7d/mnfmM5OAwEbE/h6itTQ9ej1e4ljt7K6jSIIXkmAXBZFcKVzuBw3PHBFZ1r4ctBZPb3UUc7S3Ju5ZFTy8zE/fXByp9MHPvWzpun29pLNNDGVknKtKxYncQAoJyfQAUAaFNK85p1FAAKKKKAK2p2FrqVo1reRCSMkMOcMrDoykcgjsRzWVHf3eiyra61IZrJiFh1EjGPRZuyn/b+6e+D13qbIiSRtHIiujAqysMgg9iKAHUVz/k3fh35rNJbzSM/NbjLS2o9Y+7J/sdR/Dn7tbVldW97ax3VpMk0MgyjocgigCaiiigAooooAKKKKAAgEYIyKyZvDuktK00Fu1lOeTLaOYWJ9TtwD+INa1FAGN9j1605tNUhvk/553sW1v+/keP1U0HWbm2/5CejXkA7y24+0R/8AjvzD8VFbNFAFPT9U07UM/Yr2Cdh95VcblPoV6g/WrlU9R0rTdRwb2xgnYdHZBuX6N1H4VT/se6t+dM1q8gHaK4P2iP6fN8/5MKANK8lWOFmY4AGSfQVk+CombSTqkqkT6lIbps9Qh4jX8EC/jmsvxVea9b6JepdWFvcKbd1860m2lcqeSj9PwY11GmIsem2sa/dWFFH0AFAFimTzRQRGWeVIox1Z2AA/E0+vKv2pI/D83wn1OPWPs73ghdtNilYktOMconRmAPHBI6igD1WmQTQzx+ZDKkqZI3IwIyDgjiuXu9W8K6ss11L4h83T5tKlaSNLgrbtbh9ry7lxgg5XIYcZrmf2b73Qf+ES1LSNFmtFS11rUXjtoMARQPdymIheylcEeooA9Cn1rR7d7iObVbJJLZGknQzrujVRliwzkADk1Guv6O1jeXqahC9vZOI7l0ywjYqr4OP9l0P0YV4z4t0PUIdD1i3k8NXMM9rqWuanNqRijETW01veeXiQHcSfOjG3HGDnpU3hazuG+GvixdWPh6+W31ZLi7udTtWFrBEmn2rGXygWLMoAwu4ZPcdKAPZIta0uWGwmS8TZqMnl2hII81trPgA99qMfwpL3XNFsklkvNY0+2SGZYJWluUQJKwBVGyeGIIIB5IIrxjwDHFodx4S8OzyXUcUOsXOp2tze6dJZm7jNpcmQBSSgZfMBCLtGxfujFXbbRNd1z4XxvpelzDX/ABLNdasLyW6ktorHzmyjOVO4uIvKVFwRlcnABoA9b/trSf7TXTP7QgN60hiEIb5t4jEhXHrsYN9DVXTvFXhnUryWz0/xBpd5cxKzSRQXSO6hfvEgHPFeReGF1K4+MNpJdLPZxG9eJ7K6QPcRyjSYQWaVWKtkDsOeuecVP4WmvvBsd3oLNe6vYaJaNZ3s9ot3cLGfL3L8jNsRgpRiEDYBx3oA9o068tdR0+21CxmWe1uYlmhlXo6MAVYexBBqeuf+Gtt9j+HXhqzFxDciDSLWPzoWJjk2wqNykgZU4yOOldBQBg6gPsHiyzvFyI9RjNrMO3mIC8Z/LzB+VbwORWB44Zo9Os7iOJ5ZIr+FkRCAWO7GOcDnJp0VrreooDfXi6bAf+WFk26Qj0aUjj/gIH1oAv6lq+n6eyx3E+Z3+5BGpeV/oi5J/Kqfm69qP+ohj0i3P/LSfEs5HsgO1fxLfSr2maXYaarCytUiL8u/V3PqzHlj9TVygDMsdDsbW4F3IJLy8H/Lzct5kg/3c8L9FAFadFFABRRRQAUUUUAFFFFABRRWXrGqtbzpp9hCLrU5lLRxZwsa/wB+Q/wr+p6DNAEus6pDpyRp5b3F3OStvbR/flb+ijux4FV9J0uZbn+1NWkS41FlwoX/AFdsp6pGD+rdW9hgCXR9KWyeS7uJjd6hOB51wwxkD+FR/Cg7D8Tk81pUAFFFFABRRRQAUUUUAFFFFABRRRQAUUUUAFFFFABRRRQAUUUUAFFFFABRRRQAUUUUAFFFFABRRRQAUUUUAFFFFABRRRQAUUUUAFFFFABRRRQAUUUUAFFFFABRRRQAUUUUAFFFFABRRRQAUUUUAFFFFABRRRQAUUUUAFFFFAARSbV9KWigBAo9KWiigAooooAKKKKACiiigArFvdMubO6k1LQ9iyyHdcWbnbFcn1H9x/8Aa6HuD1G1RQBS0jU7bU4XaHfHLEds8Eo2yQt6MP69D1BIq7WZq+krdzJe2sxs9RiG2O4Vc5H9xx/GnsenUEHmm6VqzTXJ07UoRZ6koJ8vOUmUfxxt/EPUdR3HcgGrRRRQAUUUUAFFFFABRRRQAUUUUAZPiK2F1p9xbNwJomjJ9MjH9ad4SuvtvhrT52GH8lUkX+66/Kw/BgRVy9j3xmuc0O4GkeIJtNmO211FzNbMeizY+eP/AIEBuHvuoA6uiiigAooooAjuYYbm3kt7iGOaGVCkkcihldSMEEHggjtVa30nTLeC6t4LC2jhu2LXEYjG2UlAh3DoflVV+gAq7RQBh6V4R8NaVfx31ho1rDcxIY4pNpYxIeCqZzsBHGFxW4OlFFAFM6Vpp1BdQ+wW32xXMgnEYD7igQtnqTsAXPoAKztX8HeF9XvpL3UtEs7meZQszOn+uAGAHHRwBx82a3aKAEjRY41jjVURQAqqMAAdhS0UjssaM7sFVQSzE4AHrQBgeLG86/0bT15Z7r7Q3skSk5/76ZB+NbkAxGK5rQ2bV9Wn11lIhlUQ2YP/ADxBzv8A+Bnn6Ba6hRhQKAFooooAKKKKACiiigAooooAKKKwru+utWuJNP0WUxRIStzqAAIjIPKR54Z/U9F75PFAEup6ncTXb6VowSS9A/fTsMxWoPdvVvROvc4HNWtH0y30yF1jLyzStvnnkOZJn9WP8gOAOABUumWNrptotrZxCOMEseclmPJZieSSepPJqzQAUUUUAFFFFABRRRQAUUUUAFFFFABRRRQAUUUUAFFFFABRRRQAUUUUAFFFFABRRRQAUUUUAFFFFABRRRQAUUUUAFFFFABRRRQAUUUUAFFFFABRRRQAUUUUAFFFFABRRRQAUUUUAFFFFABRRRQAUUUUAFFFFABRRRQAUUUUAFFFFABRRRQAUUUUAFFFFABRRRQAUUUUAFFFFABVTVdOtdTtvIukJ2sHjkQ7XicdGVhyCPWrdFAGFb6ldaXOllrrhonIW31ADakh7LIOiP7/AHW7YPFbtMuIYbiB4LiJJYpFKujrlWB7EVhYvPDmMede6MO3LzWg/m8Y/wC+l9x0AOgoqO2nhubeO4t5UmhkUMjo2VYHuDUlABRRRQAUUUUAFFFFACMNwxWB4i0uK9tnhkDbTghlOGRgchlPYg8g10FMljDrg0Ac/wCHtdkE6aRrTql90hnxtS6A9PR8dV/EcdOjrA1rR4LuB4Z4VkjbqD69iPQ+9Z1pqGs6L+6mWTV7IdCSBcxj6niQfXDe5oA7Cis7Sdc0vVCVs7pWmUfPA4KSp9UOCPyrRoAKKKKACiiigAoorE1LxPptrK1vbM+o3Y4MFqA5U/7TfdT/AIERQBtOyohd2CqoySTgAVyGo3jeKJPslruXRQf3svQ3hH8K/wDTL1P8XQccls1rqWvSBtYZUtc5WwhYmM/9dG6yfThfY9a6Wxs1iUfKBjpQA+xgEcY4A4q1QOBRQAUUUUAFFFFABRRRQAUMQoLMQAOSTUdzPDbW8lxcSpFDGpZ3c4VQOpJrCSO48SMJbpJLbRgQY4Gysl3/ALUg6rH6J1PfjigAee48RsYrGWS30cH95do217rnlYz1Cer9/wCH1rctbeC0to7a2hSGGNdqIi4VR6AVIiqihVUKoGAAMACloAKKKKACiiigAooooAKKKKACiiigAooooAKKKKACiiigAooooAKKKKACiiigAooooAKKKKACiiigAooooAKKKKACiiigAooooAKKKKACiiigAooooAKKKKACiiigAooooAKKKKACiiigAooooAKKKKACiiigAooooAKKKKACiiigAooooAKKKKACiiigAooooAKKKKACiiigAooooAKKKKACiiigDDudOutMuJL7QkVlkYvcWDNtSU92Q9Ef9G74PNaOlala6nbma1Zsq22SN12vE3dWU8g1brL1XSTNcjUdPmFnqSLtEu3KyqP4JF/iX9R2IoA1KKzNI1YXUzWN5CbPUo1zJbschh/fRv409+o6EA1p0AFFFFABRRRQAUUUUAIyhhyKqXNksg6VcooA5jVNAtbvH2i3SUryrEfMp9Qeo/CqiWWsWIxYa1eIo6R3GLhf/Hvm/wDHq7EqD2pjQo3agDl01bxND9+HS7odv9ZCf/Z6lHiHWsfNoVtu/wBm+JH6xit5rSM9hUZsY/agDEbxBrjYEeiWa+73zf0jNRvfeKLjIE2nWin/AJ5wNIw/FmA/SugWyj9BUq2sYHSgDlG0W5vz/wATTUL6+B6o8myM/wDAEwp/HNbGn6RDbxLHDCkUa9ERQoH4CthY1XoKdQBDDAkY6VNRRQAUUUUAFFFFABRRRQAVX1K+tdOs3u7yURxJ3xkk9gAOST0AHJqLV9St9Mt1kmDySyHbDBGMyTN/dUd/5AcnAqnp2mXFxeJqutbHukybeBTmO1B9P7z46v8AgMDqAR21jdaxcR3+sRmK3jYPa2BP3T2eXsz+i9F9zyN2iigAooooAKKKKACiiigAooooAKKKKACiiigAooooAKKKKACiiigAooooAKKKKACiiigAooooAKKKKACiiigAooooAKKKKACiiigAooooAKKKKACiiigAooooAKKKKACiiigAooooAKKKKACiiigAooooAKKKKACiiigAooooAKKKKACiiigAooooAKKKKACiiigAooooAKKKKACiiigAooooAKKKKACiiigAooooApavpltqcKJPvSSNt8M0Z2yQt/eU9v5HociqNpqdzY3SadruxXdttveqNsVweyn+5J/s9D29Bt1FeW1veW0lrdQpNDIu10cZDCgCWiuf8278O4W5aa90ccCc5ea1Ho/d0/2uo75HI3opI5oklidZI3AZWU5DA9CDQA6iiigAooooAKQkDrWfrGrwaeI49klxdTEiC2iGZJT3x2AHdjgDuapR6Peap+98QTAxnkWEDEQqPR24Mh/JfbvQBNN4hszK0Gnxz6nOpwyWi71U+jOSEX8TTQ3ia6wVj07TUP8Az0LXEg+oG1R+ZrXghit4VhgiSKNBhURQqgewFPoAxv7Hv5AftPiLUCT2hSKID6fKT+ppRoMeMNqursfU3bA/pWxRQBjtoIyDHrGsRn2us/8AoQNB03WITm18QSv/ALN3bJIv/juw/rWxRQBim88QWfN3pcF7H3eymw+P9x8fox+lWdO1rT76Y28cxiugMtbzKY5R/wABbBI9xxWjVXUtOsdShEN9bRzKDlSw+ZD6qRyp9xg0AWqKwHXV9D+eNptX04feRubqEeoP/LUex+b3bpWxp95a39pHdWcyTQyDKup4P+B9u1AE9FFFABRRRQAVnaxqqWJS3hha7v5h+4tUbDN6sT/Cg7sf1OBUWrarJHc/2ZpcSXOpMoYqx/dwKf45COg9B1bt3Im0bS49PV5Xle6vZsG4upAN8h9P9lR2UcD8zQBFpGlNBcNqWozLd6lIpUygYSJP+ecY7L+pPJ7AatFFABRRRQAUUUUAFFFFABRRRQAUUUUAFFFFABRRRQAUUUUAFFFFABRRRQAUUUUAFFFFABRRRQAUUUUAFFFFABRRRQAUUUUAFFFFABRRRQAUUUUAFFFFABRRRQAUUUUAFFFFABRRRQAUUUUAFFFFABRRRQAUUUUAFFFFABRRRQAUUUUAFFFFABRRRQAUUUUAFFFFABRRRQAUUUUAFFFFABRRRQAUUUUAFFFFABRRRQAUUUUAFFFFABWDLYXWiyPdaJF51qzFp9OzgZPVoSeFbvt+6fY8neooAq6ZqFrqVqLmzk3pkqwIKsjDqrKeVI9DVqsnU9Jka7Op6VKtrqGAHJH7u4A6LIB19mHI9xkGXSNWjvne2mia0v4R++tZD8y/7Sn+JD2YfoeKANGsvX9U/s+3RYYTcXc7iK2gBwZHPv2AGST2ANaMrbUJrB8Op/aWq3euS/MiM1pZA9AinEjj3ZwR9EFAF3QtJ+w77q6lF1qU4Hn3BGOOyKP4UHYficnmtSiigAooooAKK5n4jauNG0JboeIItGkMoWMmz+1SXDYP7qOLILuewXJ46VxXgPxz42v/ABRoPh3xJpaWVzNDeSXri0nQMU2mJcugj3AMN2x3GQccUAet0V4/rXxI17SdZ1rRbi90a+nsJtOhE1hYTjy5bm5CtFIC7hcRc7yVGWA6jFegfDvVbzWvB9lqd+yNcTGXeVXaPlkZRx9AKAOgooooAKwdWs7jS7mTWtJiZwx3X1mg/wBeO8ij/noB/wB9Dg84I3qKAIbK6gvLSK6tpFlhlQOjr0YHoamrA00f2T4huNLXi0u1a7tR2RsgSoPbLKw/3jW/QAVi3+pXN3evpWiFDPGQLq6YZS2B7Ds0novbqewMct5c65O9npMzQWKMUub5erHukJ7nsX6DoMnpr6fZ22n2cdpZwrFDGMKo/Uk9ye5PWgCLSdOttMtfJtwxLHdJLI26SVu7M3c//qHFXKKKACiiigAooooAKKKKACiiigAooooAKKKKACiiigAooooAKKKKACiiigAooooAKKKKACiiigAooooAKKKKACiiigAooooAKKKKACiiigAooooAKKKKACiiigAooooAKKKKACiiigAooooAKKKKACiiigAooooAKKKKACiiigAooooAKKKKACiiigAooooAKKKKACiiigAooooAKKKKACiiigAooooAKKKKACiiigAooooAKKKKACiiigAooooAKo6vpdvqSRszPBcwndBcxHEkR9j6HuDkHuKvUUAcpqmuXWm2Vxa6uqRXiQu1tOgxDdEKSNufuvxyh/AkVueHLVbLQNPtVGBFbop9ztGT+dZ/jW2W80G+t3iSXdA+1WXILAEj8c4rU0aZbnR7K4QgrLbo4I9CoNAFuiiigAorifH95eXHjHwj4Vt7uezt9RuJ7u8khYq8kVsqsIgw5UM7x7sclVYd65/Q7PxWPGFq0kOvDUY9WnfU7ua9DadJYnzDGiRbyAdpi2gIGUgljjqAdt8QtN1LVPCl5baLHZNqZUC3a6LKqZYbiGXkHbux2zjPGa43wH4L8R6d4lF9q9zdLALaWFfJv/lBfHLKB8xGODkY561m6LPrF38HPD0Fxp+pXepXCBdP/s7U54FYbeJLqddnlrzyMtngLuNO8DyeMLfxJ4K0zxM1ysttBfwXBuHZpZ5ljjJk3biskfzHY3XHBwQaAOm1v4Z6G+gWtlolrFZ3lrJFsunkcvIguY5pfMbOZGYoTls/Mc8Vv+AdIutB8J2elXjRtPCZNxjJK/NIzDGQOxFeQ6zcTp4xm1PT9Q1Hwolmssf2SfUpGmu2k5Msiuk8SIABtXG75iSVxg2Nau7ux+DPhjS7fUden8WyaQjW6aVfvJKEAXzbp9jbZVRckFs72woyWxQB7nRXhPhe+vvF3ju+tZ9RubW3vXv47eSy1BpPLjNlpxjkjfC4OWL4xwWOc5Nem/CXXb3xJ8PNJ1bUmRr50eG5dF2q8sUjRO4HYMyE496AOpooooAwfF7LbtpWoMwT7PfKGcnAVHVkbJ9OQfwqNWuPEq7UMttonIZ+VkvR/s91j9+rdsDku8cJHPaafZyxpKtxqESlHGQwGWPHfhTW5b/6oUALBFFBCkMMaRRIoVERcKoHQAdqfRRQAUUUUAFFFFABRRRQAUUUUAFFFFABRRRQAUUUUAFFFFABRRRQAUUUUAFFFFABRRRQAUUUUAFFFFABRRRQAUUUUAFFFFABRRRQAUUUUAFFFFABRRRQAUUUUAFFFFABRRRQAUUUUAFFFFABRRRQAUUUUAFFFFABRRRQAUUUUAFFFFABRRRQAUUUUAFFFFABRRRQAUUUUAFFFFABRRRQAUUUUAFFFFABRRRQAUUUUAFFFFABRRRQAUUUUAFFFFABRRRQAUUUUAU9RTdGTWR4HnEMFxochxJYP+6B/igYkxkew5T/AIDXQTLuQiuV121u7W9h1XTVBvLbICE4E8Z+9GT2zgEHsQPegDraKp6NqVrq1gl5aMShJVlYYeNh1Vh2YelXKAOf8XeHX1m70fUrO8+xalpF4Li3mKblZGBSWJ1yMq6Ej2IU9qhm8KzR65qWq6V4gv8ATX1N45bqNIopFZ0jWMMN6kj5VUYBxxXTUUAYWt+HF1jwr/YV7qNzu3ROLuNESQPHIsittC7eqjjGMU/TNI1O21BLq88RXWoIqsBFLbQKOe+VQEfnW1RQB594g+Gv9q6/qGrHxFegXrq/kTxiZYcIq7I+RtT5c49Sx712eiaZDpmn2tqqws9vbpb+ZHAseUXoAF4A9AOBV6igDj9T8EJ/at7ruh6hJp+sXC3BjlkQSxRyyxQRb9nGdq26EDPXOa3PCeh2Xhrw1p+g6f5htbGBYUaRtzvjqzHuxOST6k1qUUAFFFYvibWHslSw09Vl1S5U+Sh5WJehlf0UfqeB7AFO6k/tPxcqx4a30tCpPYzyAZH/AAFP/RldJENqCsfw3pqWFmkKsznJZ5H+9I5OWY+5JJraoAKKKKACiiigAooooAKKKKACiiigAooooAKKKKACiiigAooooAKKKKACiiigAooooAKKKKACiiigAooooAKKKKACiiigAooooAKKKKACiiigAooooAKKKKACiiigAooooAKKKKACiiigAooooAKKKKACiiigAooooAKKKKACiiigAooooAKKKKACiiigAooooAKKKKACiiigAooooAKKKKACiiigAooooAKKKKACiiigAooooAKKKKACiiigAooooAKKKKACiiigAqteW4kQ8VZooA469sLyxvzqWkyrDdEASo+fKuFHQOB0Pow5HuOK19E8RWeoSi0nVrHUMc2sxGW90bo49x+IFak9usg6Vh6votvdxGK4gSVM5AYdD6j0PuKAOiorjYRr2l4Wyv8A7VCOkF8C+B6CQfMPx3Vdh8VSRYXUtFvYD3e3xcJ/4783/jtAHS0ViReLPDz8NqkMB7i4Bix/32BVpNd0N1DJrOnMvqLlCP50AaNFZkviDQYcebrempnpuukGf1qrL4t0JSVhupbph/DbW7y5/FRigDdoJABJOAOprl5fEeqXPy6bopiB6S3soXHvsTcT9CRVZ9LvtVIOtXsl4mf+PdR5cH4oOW/4ETQBb1HxK1y7Wfh1EupclXvG5t4T7H/lo3svHqRT9B0cW5eaSSS4uZm3TzynLyN7+g9AOB2rQsdOjiRVVQqqMAAYAFaKKFHAoAI1CrgU6iigAooooAKKKKACiiigAooooAKKKKACiiigAooooAKKKKACiiigAooooAKKKKACiiigAooooAKKKKACiiigAooooAKKKKACiiigAooooAKKKKACiiigAooooAKKKKACiiigAooooAKKKKACiiigAooooAKKKKACiiigAooooAKKKKACiiigAooooAKKKKACiiigAooooAKKKKACiiigAooooAKKKKACiiigAooooAKKKKACiiigAooooAKKKKACiiigAooooAKKKKACiiigApCoPUUtFAEEttG/YVVl05G7CtGigDFk0sHtmqzaHbsSWt4mPugro6MCgDnotFhQ/LDGv0UCrcemrjpWtiigClFYovYVaSJF6Cn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E774A2-E707-45DE-9D6B-473929960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1" y="880968"/>
            <a:ext cx="12192000" cy="5711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B033A1-5063-4B14-AD81-023D92DF0970}"/>
              </a:ext>
            </a:extLst>
          </p:cNvPr>
          <p:cNvSpPr/>
          <p:nvPr/>
        </p:nvSpPr>
        <p:spPr>
          <a:xfrm>
            <a:off x="0" y="-7132"/>
            <a:ext cx="12192000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7A71B-1604-4D47-9395-1C056CD738BA}"/>
              </a:ext>
            </a:extLst>
          </p:cNvPr>
          <p:cNvSpPr txBox="1"/>
          <p:nvPr/>
        </p:nvSpPr>
        <p:spPr>
          <a:xfrm>
            <a:off x="231775" y="103604"/>
            <a:ext cx="5400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Class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0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64E3A9F-FED0-49B5-A5BB-14E922A6A5C9}"/>
              </a:ext>
            </a:extLst>
          </p:cNvPr>
          <p:cNvSpPr/>
          <p:nvPr/>
        </p:nvSpPr>
        <p:spPr>
          <a:xfrm>
            <a:off x="0" y="-7132"/>
            <a:ext cx="12192000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50" name="AutoShape 2" descr="data:image/jpg;base64,%20/9j/4AAQSkZJRgABAQEAYABgAAD/2wBDAAUDBAQEAwUEBAQFBQUGBwwIBwcHBw8LCwkMEQ8SEhEPERETFhwXExQaFRERGCEYGh0dHx8fExciJCIeJBweHx7/2wBDAQUFBQcGBw4ICA4eFBEUHh4eHh4eHh4eHh4eHh4eHh4eHh4eHh4eHh4eHh4eHh4eHh4eHh4eHh4eHh4eHh4eHh7/wAARCAIFA5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QkDrWJJrc19K1voFst6VJV7l2220ZHUburkei59yKANzNZl54g0e1l8mS/iab/nlFmST/vlcn9KrjQWuxu1vUJ78nrChMMA9tinLD/eLVq2dnaWUPk2drDbx/wByJAo/IUAZo1x5M/ZdF1af0JgEQP8A38ZaUalqxGR4duh7Ncwg/oxrXooAyDqmqJ97w3esPWOeA4/NxTT4ggjz9s0/VLUDqz2jOv5puFbNFAFLTtV03UAfsN9b3BHVY5AWH1HUVdqlqOk6ZqODe2MEzj7shXDr9GHI/A1RbTtW0/5tK1E3MY/5db9iwx6LKPmX/gW6gDborL03WoLm5+w3MUljf43fZp8AsB1KEcOPcH64rUoAKKKKACiiigAooooAKKKKACiiigAooooAKKKKACiiigAooooAKKKKACiiigAJwKx/7Yupbq6hs9HnuUtpfKaQTRqC20NwCc/xCtK6bbGawdDuLiGy164tbRry4S9cxwK4QyN5UeF3NwPqaAL39o6t/wBC/P8A+BMX/wAVR/aOrf8AQvz/APgTF/8AFVm/CzxNeeLvBNrrmoWMNhdST3EMtvDKZERop5IuGIBP3M9B1rmB491eHxjJpV5qXheGzi1waaxYsspjNss4bmTG75tnTGRn2oA7n+0dW/6F+f8A8CYv/iqP7R1b/oX5/wDwJi/+KritM8d69rFlodrpNlbpqV8bvz5dRtpoYQINufLGAXB3rhgSvB61U8M/E6+1rxV4f0spY2/9prDM9uCWlWN7OaViDnkCSNRnHQ4oA9A/tHVv+hfn/wDAmL/4qj+0dW/6F+f/AMCYv/iq5GTxf4itfFWraBcNoV1JYaJNqUzWm8PbNnECOrMc78Oe2AnuK6fwTr0OueCdL143ME5nsopp3g+ZQ5QFwAM9DnigCf8AtHVv+hfn/wDAmL/4qj+0dW/6F+f/AMCYv/iq82bxd8Qo9f02S3t57rw405+3383hieIrEOcRRLKZix/vtGEHXnpXV+KfFl1Y+LrfQre+0XTI5NON4bnUywEh8zZsUbl5HU8nqOKAN7+0dW/6F+f/AMCYv/iqP7R1b/oX5/8AwJi/+Kqvo19qOo6FcyWuraDqF6GKxS2u5rdTgYDgOTnr0I6iuK1b4kahpL3+lanNo6arDqllZ2rQ79l0JZIhKFVjncgcgnPXtxQB3v8AaOrf9C/P/wCBMX/xVH9o6t/0L8//AIExf/FVxWv/ABCv7HxdPo+ny6LqiJ9oWSK3EpnszHbvJulP3MblCkZB+cVJ8PPiH/bvhHxD4kvbqxe00tI5PMt/uKPsMM8gPJzh3cfTAoA7H+0dW/6F+f8A8CYv/iqP7R1b/oX5/wDwJi/+KrnYPGF3eaH4B1O1+ylfEU8K3OzLKqvaSykIc8YdAOc96j8T/ECSz1+Kx8P6Y+t2lhN/xUNzbAuNPi6AAL/rJQxDFFyQisSOmQDpv7R1b/oX5/8AwJi/+Ko/tHVv+hfn/wDAmL/4quP8cfEC4t5PDq+EpbG/ttZiuZlvVjFxHsiCdAJYxyX5O7jbjHo3TvHmo3/j/T9EihiWxlujA8jRYMwFpJLvjIYgoXQYPpkUAdl/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Yj6+1tewW2p6bcWQnDFJWdHQbcZ3bSdo5HJ4rbByOKx9UVW8UaSrKGUwXIII4IxHSkSaKcjc+mfmbb/FP/Qfp0ANeikRldQykFSMgjoRS0AFFFFABRRRQAUUUUAFFFFABRRRQAUUUUAFFFFABRRRQAUUUUAFFFFABRRRQAUUUUAFFFFABRRRQAUUUUAFFFFABRRRQAUUUUAFFFFABRRRQAVHcTRwRPLK6oiKWZmOAoHUk09jgZrnL1P7e1s6Y3OnWe2S8HaaQ8pEfYDDMP8AdHc0AEUVx4nxNcGS30U/6uHlXvB/efusZ7L1bqeOD0UMccMSQwxpHGgCqiDAUDsAOlOooAKKKKACiiigAooooAKKKKAKmq6dZ6nbfZ7yEOoO5GBw8bdmVhypHqKzbK9u9LvYtL1iXzkmO20vSAPNP/POTHAkx0PRu2DxW7VbU7G31KwlsruPfDKuGGcEehB7EHBB7EUAWaKxvDd5cET6ZqD776yYI79POQ8pL/wIdf8AaDVs0AFFFFABRRRQAUUUUAFFFFABRRRQAUUUUAFFFFABRRRQAUUUUAFFFFAEF7/qj9KwNBjvJrDXI7C6jtbpr5xFNJF5qo3lx8lcjP0yK373/VH6VzemXF/aaP4hudL07+0r6O8cwWvnLEJX8uPALtwo9T6dj0oArfDzwfrfhPQRo58TQ3sC3jXCMNOEbASTPLMh+c53FyAeNo9aJ9M1rT/E2o3Fr4c0bUtOuPKe0VTHbyQOAfM3HYSxLYIOeP52/AniHVtYvtc03WLGxhutJuUgaWxuGlgkLRq+AWVSGXcAw+nrgcf4o+KGqaZeeKIYLO3/AOJXp1zPDFIbcvG8UZctIy3RLLxkqsYYBlzigDrIfBthfaLpMV3DfaXc6csiwG01BxJEHPzr5i43A4B6dhWNb/D2bTfGGlXmlmGLSrKWMInmMZYokspoByc5O6RT19Sakn+IUdr8LPEvjf7TZXMGmm7NrJGcxSCPiMZB5y2Bwa19Z8SXFv4h8LW9o8E1lqsVzLKy871SASIUb0JP5UAVr34d+H49HddNsSupxRXBhvHuH8+WSZCrmWTO6QMcZDZHyrx8oxr6LoMY8B6d4c1eJZVi0+G1uUSRgCURQcMMHGR14rz3SvipqNx4MTxRezaPbWzvYO6C3uE+zRTzor75JAFfarHleMjPSuu8H6zr/iXwBo2uafc6WLm8QyyPNC7RsmTtKhWHbHegDJT4U6D/AMJlLeNYN/Yx09I0g+3z5FwJGLPjf/dKjOe1W/GPgG98QaLP4fj1uztNGeAQQwPpgnlhQADiRnyTx1IrT8PazrreMr/w5rMFjJ5FhBeR3Vorop8x5EMZVieR5ec579Kf4r8UxaJ4p8K6I0lsja5eTQfvSQdqQPJ8vuWCDn1x1IoAbpvhvWYbC8sbjxDFFDcJtV9N01LSSJsjLA5cZIGOmRnIOQKj8TeFFfwXD4f0GGOFIr21nAkkJyEuUlkZmOSzHaxyckk8nmq9r4tuJ9V8aaRbSafdavpEv/Ev09p1ieVTawyJvJPAaWQruxgZ9q5Dwl8Rdf1LUfC+yY3ya0xa5hn0o2ccESIfNeOYuQxRto2/NuB4I60AdpqngaCWDVV07VtUsxfvNO1qlxtgM0i4ZmAXdgnkjOOvFY/hL4dyW+lX2k67MGtJL2yuPLtpMJcrBZwRbJARnYZIi23uAM8Eiui+I/iKfw14bfULaJGlLrGjv5ZRCemVeWLfnoFVs5I4NcZp3xPurzxRpGjvJYQPfwWMsaF42e48yW5SZoxHLINuIVIG4lcnNAHS3/gtLfUtFk0QeVaW2vNqlxA8p2RBreZGES/wgvIGK9MljVlNF8YR7hD4t06JCxbauiAck5P/AC16+9Z3xd8Wy+G7XT47PVrKymmuAbkNJCbhbfa3zxxyuob5wgJ5wCeKyPhd4+fXvEtxp8viC0vrR7ZWtjcG1inabccqiRStvXaMk44x19ADa8Y+Gdc1HwDdaas2manqwlWS3kayjhVV8xTIqBxIqOU3gPg4LA1g+CvCvii18a6ZqF1YT2lhapL5323UILonMZSMRCOJShGTznG3I5zTtY8fa9pV9r1s0+naxFpmlzzzXGmaZORaXQGYoZMSSAkgMzD5doC5xuFdzBql23giHV9sEl7JpyzqjOER5TGCFyTwCxx170AbdFeXeG/GOpXM2nf2prN7FLL5f2mA+HnjjRjjcvmFiAoORuyfWn/Ffxvq3hvWLeKyaS3sXtVla7ktt1uzM+0KJAG+bpwcfeXGc0AenUVzHwx1XWNZ8Li+1trc3JuJVXyoZI/3Yb5dwdQd2OuBj0rE8R+Ltc07x1Z6Lpc9hravKZL6wtLB2uLG1CkmSSTztoYttCqUBbJwMAmgD0KivMX+IupxfDp9Yh0577XbjU7y10/TI4D50qw3MiHKA5ykSFm5AyOvIotfiPPqXxHsNF0oR3GkXdxEEu0hJRo2tJpSpYnh96DjGQAQeaAPTqK4jx94qm0XxHp2ltrOlaFaXNnPcNfahHuRpEaMLEuXQZIdm6k8dKi8BeLdY13VNJh1CCG3F54bh1OWJYypWZ5Npxk5C47H86AO8orzj4u+NdW8LzwRaFeaXc3jhCdNksJriVYy4D3EjRyDyoVU5LFD04yTiq8fxInk07xlq00E1lYaSto1kXiikdkmjUiT5ZdjIxYEEuoC8nFAHp9FeNQ/E7xM1hbskGlXZk1u2tHnt2EvlW0s0KBpPIeaJGbfIBulXgA47V63qo1JrNhpUlpHc5GDcozJjvwpB/WgC1RXnmjeM9avzoDTQWaRX2u3Vg00KsY7mCKKYrLGCcqC0fqcgZHBFT2fj5bPUNWtNcs70+TfOtlJZ2TzRyW+1SjbkyCcls9OnSgDvKKq6Vf2+p2EV7asxilUMA6lWX2ZTyD7HmrVABRRRQBkaj/yNWkf9cbn/wBp1rmqGqaYt9Pb3C3dzazW+8I8BXOGxkHcpHYVB/ZF1/0MGrf+Qf8A43QAPHJo7GW3VpNOJzJEoyYP9pR3X1Xt29K1IZEmiWSN1dGAKspyCPUVl/2Rdf8AQwat/wCQf/jdVfDETWWo6rYfaZ54450ZDLtyu5AxA2gADOT070AdBRRRQAUUUUAFFFFABRRRQAUUUUAFFFFABRRRQAUUUUAFFFFABRRRQAUUUUAFFFFABRRRQAUUUUAFFFFABRRRQAUUUUAFFFFABRRRQAUUVFeXVtZ27XF3cRQQr955HCqPxNAEWpXCW9rJNIcJGpZj6ADJqj4Mt3h8P280wxcXmbqf/fk+bH4AhfoBXM+O/FBk0uW00vTbi7N1DIFmk/dRhAvzuM/MygdwMHIGea7fTtv9n22zG3ylxj0wKAJ6KKKACuauvGVhZ+JbPQb3T9VtZr65a2tJpLf9zM6oznawJONqsc4xxXS14t4jl0u0+IurL4mn0XUJ4oVW2fxLeCKFYZfmKW0IjK7RsVWc5ZiME4GKAPRT420OPwcviu5llttNacQAyKNxcz+QowCerkAfUU9vGGkDxYvhkeeb83AtyAo2hjbmfOc5xsHXHU4rifBnhfS/Enwj0JTocdxbW4uWttJvbgpZyM0rgSMVjJKhSzRnbwGU4zgippHhe80H4l+Hb/VdMge4vLl447yPUmu518uxkQLIzwIxQquc7id2OtAHf2fjLSLjXo9EeDVLS8m83yBd6fLCk/ljLhHZQrYHPB6c07TvGGlX1p4duYkuVXxASLMOgyMRNKd/PHyoemeaq6Ro+q3niGXxP4iWCGeKB7bTbGF/MW1jYgu7PwGkfamcDChQATkk+Wa7pklx8IPA4up9sMkMMCxXdtb/AGW2l2OfOlklhkaPj5BgclgOM0Ae/UV4n8CNMitfFWox2WpW832aCNribSobaSxuQ24LGZkgjYSKRuKDsVOTnFe2UAFFFFAGFrg+yeItK1FeBOWspvcMC6H8GUj/AIGa3FOVBrA8eNJHpVrJBEs0630BijZ9u9t3TPatHQ9St9StWkh3pJG2yaGQbZIn7qw7H9D1HFAF+iiigAooooAKKKKACiiigAooooAKKKKACiiigAooooAKKKKACiiigCC9/wBUfpXKxaff6t4b8TaZperSaPeXN1JFFfRx73gJjjG5Rkc4zjkYPNdVe/6o/Sub0y41C00fxBcaVp66hfJeuYLZphEJH8uPALnhR6nnjsaAGeD/AAvrXh7Ro9Lj12w+zwzRPGLbSvK+QMTKrZkYs0meXJyDk8k1k+LPhjBqem6zFZ6pdh7uO9ks7Wdl+zW91dRukkuVTec+Y3BJA3HA6Vf+F3jS48Wya3bzx6bMNLuUgF/plw01pcMybmVGYA7kPDDkDI56gY3jP4g61oOpeJbFtNjiey0K61WxZwjjbCAN8u2TIVmPyjapODzwaAN7T/BkcyqutSNLDBq8uoxW0b/upWJzGZBjLbT8wGcbgDzgVEvgmOw13w22lZGk6ZJes8M0xYxLNHhY489EBzhc/KOBwAK5/U/iNqQ0bTrzSzaXS6hrtxYJPHGrqsUcUsgIDSIpOY8ZLjv1PFbmneLLy51XwlaR3VncpqZu1vWjVMq8Ue4L8kjhSMjI3NQBFc/DpbbRrLTdJ1jU2t7O6s3gt7y6LwwwwTRvsVQOoVMDOfrVrwt4c8T6V4W0zTIdctLF7aEpKn2PzwWLschiy9iOMUo1zxNZ+N7XQr7+ybyG6tbi6Y2sUkclrHHtCM+5mDbmbbjjkEjoRWbZeN9WHhzwXrFzbJPDqUPmat9niLPEGhZkZUByAZABnB/rQBuaF4b1ix8WXev33iKO+N3bxW8sIsBGNsfmFNp3kjmRieueOlP1vwTomt39/faqLi5mu4I4I2Mu02ixsHUwkYKN5gD7uu5V5wABd0DxLputTSQ2q3UToAcXEDRFv93d16dq4j4hfEPVdE+ISeF7G88I6dF/ZKagbnXb14BIWlePYm3rjbn8aANyTwhLc2ni63vIdOu/7Uu1ubD7ZCJ41dbSGJHkQjkh4ycDt9a4Hwz8I5rfWNJkuvDelRxwPnUnunt7mGdNhDCKNYEKktgg5TGOQ3Su1uviVo+h6TFJ4guEurmLS21S/m0aCW5tYLYbsS7wM7DtYDucE9ATVLVfiPdWlv4gjW1thcW2n22raXI27ZLZTts3yLnIaNg24ZAxtORk4AOy8UeH4NcsbWD7VcWM1ncJc2lxbbd8MiggEBgVIwzDBBGDXIW3w6n0zxJbXunXSy2iG0aQ3D/vpJEuLqaaRsKFyzXIIAwOvAGKj1bx3Np2mQzWPiLRfE1y+qWlu0GlRqZBFJIFcAeawLEEYJIxW14g1LUpr1TpfjTw9o8YjAltb60E0qSd8kTpjsMY7daAJPihpOuavo9pb6FHC0i3StOWu5bdxFtb7jRsuTu28McYz3xWL8JfB+q+Gp7qG8jmt9ONskNvZi8aaCPBOSquzMpIOOCBgdM81V0n4gavdeG41hutC1DV38Rvoqzwk+SFEkirM8auzDKxthd3PXOKst461PTtdtdL1+bSrfy9e/s26uIlZY5Eawa5TaGJKtuKr1Oce9AElloniXSdH1fwxa+GNEutDuJrhLVYdQ+ybLaQYEexYDhgCecknrmuvk0i3uPDEejzWdoY1tljSG4jFxEjKoC5DY3gED0zjtXl/j/4q+IPDuva3p1lolxfpp1hc3Ujx6azi2CxsYWdklOVZl6FUO0E9q1Lrxzr0elW12t3otsZvEcmlO13E20R78Kww68jBznrkdKAMLQ/hnrcN7pZudF0wXMU0Z1K7nnhntrmMEeYEt/IGCwyABs25By2Oe08SfCvwnrt811PaLb7wu+OG3g2MV6MQ0bc8D8hWf4S+IVxqEuirdz2V8b6G8M39l28kqQyRPGEVypfyxtYklsDkdO+fbfEjxBBZabeaxDo0FvqdlY6lHJD5gFvBNdwRSJJuPzEJPkMMDK9KANvwt4P1bw5YXMOjnT7a4fWEb7Q0Kb5tPDqSj7VA37S4Bx6VW8SeHfEVv4uvb/RdL+1abeRRt5VprDaaUnBfzHcIn71mynzE5G3FVbjx3rsHwasfHz32gwJ9ga4uFuoZMTSE4jSMq4wWOFGc8kVvaR4suv+E2bQdbksbKU6FaXwhD/8t3aYTAMfvKuxcfn3oAs+C9A1G38Fxadrkpivy9wxltp90sKSTM6qJcAswUqGfGWIJOetVn8Gz2fijRtV02/u50huXe/F5P5m9DA6KVyPvBmXkEHGfpXNaR4s8TTx20mq6y9ldOR9otI/DzSRxNnlBKJSGA6b+h610fjDxTYwXyWtp440vR5Yl/fRzWn2gtuAKkHcuOD79aANjx1Bq11oTWmjW7y3EzhGK3CQhEIOSWdH47cKTzxXLfCfw7408N6rqFv4h/s+50+bBsntpw7W4HVWLRq7Fic/3RjpzV74Y+K5ddv9c0261ix1RrG5VbW4t7doPOhMUbFtpJBAdmXIP8PtXc0Acl4/0bWb1rK40LGwTltSt4bxrKa8j2MEAnQFhtJB28Z/vDHLPh3oGq6Ta6xLqscKSX9wHgga5NzJFEsaoqSTlQ0nIbGc7QcZNdhRQB4voPgXxnHf6VJqSy28cF3DcXCWeszvEdjhioWWRgyEjoVyR6HkereJNHj13TTp095eW1u7jzxay+W0yd4y2MhW77SD7itKigDmda8OmS/8KDS4La3sdGu2doR8oWL7NLEqoAMcF149K4DxN8NtQm13U57fQbC6gmkDaa1pcQ2UdquwDbJGYW3ncGJYl85HyivZaKAMjwbpUmi+GbGwuItPS8SFPtbWNusMMk20b3VAABk+1a9FFABRRRQAUUUUAFYOmf8AIzaz/wBdIf8A0UK3qwdM/wCRm1n/AK6Q/wDooUAb1FFFABRRRQAUUUUAFFFFABRRRQAUUUUAFFFFABRRRQAUUyeWOGJpJGCIoLMxOAAO9YNqdS8QILoXM2m6Y/MKxACedezsSPkU9gBnHJI6UAdDRWR/wjmm4+WTUFf/AJ6DUJ92frvqtPNqHh8ia7un1DSs4klkUedbD+8xAAdPU4BHXkZwAdBRSKQwBByKWgAooooAKKKKACiiigAooooAKKKKACiiigAoorJuNfs/Oa20+ObU7lTho7UBgh9GckKv4nPtQBrVR1LVtP09ljurgCZ/9XCgLyv/ALqLlj+VU/smt6hzfXq6dAf+WFkcyEf7UrD/ANBA+tXtN0vT9ND/AGO1SJn5kk+87n1Zjy34mgCj5+vajxa2yaVbn/lrcgSTEe0YOF/4ET/u1Be2Wl6PD/al+J9TvQwWFpyJJHkboka8KpJ/uge/et27uIbW2kubmVYoYlLu7HAUDqax9Ht59Svl13UI2jwCLC2ccwxnq7DtIw/75HHrQBVGkyG1ubnVCsl9fJtnKnKxpg4iT/ZGevc5NXfBd01z4btFlP7+2X7NOPR4/lP54z9CK07uPfGa5aG4/sDxA00p26dqDKszHpDP0Vz6BhhSfUL6mgDr6KKKACmvGj/fRW+ozTqKAAcCiiigAoIBG0gY9KKKAERVRQqKFUdABgUtFFABRRUGoXlvp9lNe3coighUs7HsP8fagDF8Syfadc0jTV52SNeS+yoCq/mzD/vk1a1HSXndNQ0+YWmpxrtWUrlZFzny5B/Ev6jqPeh4bhuLq5uNYvozHc3hBEbdYYh9yP6jJJ92NdMBgYoAzdG1Vb5pLa4hNpqEIHn2ztkrnoyn+JD2Yfjg5FaVUNY0uHUVjkEj293AS1vcx/fiP9VPdTwar6TqkzXX9l6tGlvqKglSv+ruVHV4yf1U8j3GCQDXooooAKKKKACiiigAooooAKKKKACiiigAooooAKKKKACiiigCC9/1R+lcxZ6dcatofiDT7XVLvSria+YRXlrt8yFgkZBG4EHpyCORkV097/qj9KyPB/8AzFv+wg3/AKLjoAyvCfgu+0PUdU1eTXluNT1We2a7kislhhMUIICLEGIDMGOXyT07AAVPGXwx0TWNG1drKEx69e29zGupSzv5jGaNk2SMDlohkYjOVG0YGRXYa9cx2mlTyzWd5eRkbGhtYy8jBuDgDnvXk+qX2jjULa38M+FvF0OqWF/ZzXeyGYNFbl9zZDPhgyoy7ecgmgDr7vwrqkngjX9Jg/s8X93dT3Fm08QljUscqSGUgH3wcE5welUfBXhjXbPxPZ311aCx02zt5lEFzfi9dpn2gNEdi+UAoYHBwQwG0YzXI/FjxJrlh4tl1bS7jxRY2K2dvaXEUVpLHGsvmvsfJtplbcZQuRt5Xv2msda8SQ+B7XQri61221fWtfjtJr+8tZYZIIZ3dmETtGgZ1jjKghVALA4oA9S0Tw5aaQt9PHNcXmoX3NzeXT7pZcZ2rwAFRcnCqABk8ZJJ4jUfAeqt4A8MaWtnp9zeabDHDqKKyxyzxrGRsiuChKYchugyARlat+NbXd4psbXw3rGsv4gEsNxLapqs32eK1jI3mWMkxjeBsG4ZZmz2JGBaeIbyGy1mHULS8jvL7xdNbRRJq/2ZYNtqkmGnHRcKcADkkUAbvw/8CyWsmqrr2iaamlXMax2tlcMl5Omd3m75tikowKAIS2NpOecC3qHw7eHxRFrfhfVLPQ0j0tNNFodLSeFY1leQFRuXacua4CDVvEKeK/Dun32p/wBqPnTFvLq0v1lhjf7XdYUkY3sVCKSF5K5Nazale6b4/hv9ce60gpqVwUs45yFuojvRC0k135bIQVkIWJSCAB05AE+J3gnxXPHqH9lm91K/1zw/Jot/c2cdtBCw3SeTuSR8xBfOfLIXyMjbnaa6vwf4X1G38Z3ur38Qgt7LR7bQtPUlW8+OPLyTlQTgMzBQpOcISetcn4JuvFLaR4K8Oatcaml1I91qV2vmjz2sYY9qxnAVgGklj4OTwfmrkLWTVNGu2sZLzWNK1SSwvox/aniEDDvcE252SSyHPkfKMITkjvyAD0DRPBfiyLUNHF437+0vY7jUNRk1R54bxVJJCWrLtjJONuMeX1BOOei1HR9Zh8X6lqEWg6Pq+m3cEAgimkWJ4JVMnmscxtu3bk5z/DXNa/azL8N/DVk2p67a+MJ9It7Sxs7fUp4Ha5MShpJY0YZWNss7MDgAg9QDpWl3qcHxF8VabcWd/q1quhWHnPbzhH8zFyCEXcpDP6gjGOo4oA6CbwvYa5oa22qaPHo0wuEuEOm3OySORM7HWRApzgnt0JqnH4Hj07VtDudMmubgQatJf6hPfXTzTSk2ckCnc2c4zGMcAAV5XdHxFY2HiWytNZ0+0/tKNFtdPfxA1/LabDtMGZJwyXDliS6b04C4+Xc3afFjWob67m0PUfEl34b0G3KNeXllaXX2uSQHKosgiMcabihJBYt93jJyAa3izwfrmuXF1p+l3ll4Y0lpjcySWkKyy6nMy8i4RlC+USSGXJLgYyoqxP4e1iTwkFh0rw9a64l8Ll1RfNgmBlVptpkQmMyoCOh2kjk4zVn4c6/fatBc2ep3MN3cWpAS5isbi289P7zJKgCvnqFZh346Vxs1z8Qv+Enl0eOXUDB/wkyXAxYOQLHzlcj7T520JsDDbsz1WgDudJsr6bXYry/8NWenrFbywrJBfCQYcoWBQIuc7BznjFZI+GelWMEP9k3F600M1ksP229knWC2guopzDGGJ2giIAfRea5zRF8VXvgCCYefNp8PiK/a7jsr4w3lxZi5uRgSMU2FX2HAcZRcBh0OP4Bvtd1bxzpMH9tXF7o63966W6a5Fdy2ls1u4iWfygXDBjw7SuASoyTg0Ad94N+H9la+HPD9v4ktor+80q0aFIWkMlsjMW3OIz8pYq23cRkDIGMnM/h/wVa6R4mvTDawNoL6Pa2EFtK7SlfLlncoQ+fkAlUAZ4AxgACovhprV5H4T1WHW7m5vpPD+pXWntdCJpZriKJv3blVBLybGUHAOWBrG+KHxCgPw38RTeHW12z1OCweWCaTSLm32kEdHljCBueMmgDCPw58UCVQmmad/aYudzam10n2Ixb8/wDHn5WPucBOoP8AH3rtfF+k+K4dd0258KSNDpcNjLby2dtNFDtcvGUYLJG64AVxwAefSufbVNW8G+HNX8UXtj4wmNnZAxQa1qlq8EsjuqqP3TMVIJGWIwBms7xd408WwjxfHeJZ2V74JtLDV0msJ5DDeiTzjLDIrY+Uxx4APILBs9KAO++Hen+J7STWbvxNdyyteXSPawyTrKYY1iRCMoioMsrNhR35JNdZXhHxB+KVzpvxLa4s9VuodE8OS2sGpWcdm8kd2Z/+PhmkVCF8iNon+8OdwI6V0J8ca/8A8J6PDmh2FjN9s125tpJ7u5lZY4orSCYuoGeSHICjAyQfXIB6tRXg3hn4j+MNF8EWWo6rb6fqVreLqyWUhuJHuvNthcSp5vYqwiK4GCvHJzweO/iL4wHhqe1mtbHT7+fTNL1mxksruRdolvYYngkYjod3LDjaxGOMkA95orkvAniHWNS1nX9A1+2sI9R0aWANLYuxhmSaPepw3KsOQQSegPfFdbQAUUUUAFFFFABRRRQAUUUUAFYOmf8AIzaz/wBdIf8A0UK3qwdM/wCRm1n/AK6Q/wDooUAb1FFFABRRRQAUUUUAFFFFABRRRQAUUUUAFFFFABRRRQBznjRvNsoLJs+Xd3kFvL7o0g3D8RkfjXRjgYHArn/FlnLdWDpAwSdGWWBj0WRGDKT7ZAq/oGrW+sWXnRAxzIdlxAx+eGTurf0PccigDRpssccsTxSorxupVlYZBB6g06svxHq6aXaBYlE1/PlLS3zzI/v6KOpPYfhQBW8ESMdAghZy/wBneS3DE5JWORkU/kordrJ8M2P9n6Xb2pcyNGnzuf42PLN+JJP41rUAFFFFABRRRQAUUUUAFFFFABRVLUtW0/Tiq3Vwqyv/AKuFQXkf/dRcsfwFUvtGu6iP9EtU0qA/8tboB5iPaNTgf8Cb/gNAGrd3NvaQNcXU8cES/eeRgqj8TWV/bNzfHbounSXCH/l6uMwwfUZG5/wGD61LaaDZRzrdXZl1C7U5E9228qf9lfup/wABArVoAxf7DlvDu1y/kvQf+XaMeVbj2Kg5b/gRI9q1reGG3hWG3hjhiUYVEUKoHsBUlFABRRWDqskmtX0miWcjJaxY/tGdTjgjIhU/3iPvHsp9SMADIv8Aio78TMM6NayZiHa7lU/f941PT1YZ6AZ6GmwxxwxJDCixxooVFUYCgdABTqAA8isnWdPiuYJIpY1kjdSrowyGB6gitakZQwwaAOQ0rVpfD5Wx1aR5NNHywXrnJgHZJT/d9H/BvU9ejK6B0YMrDIIOQRWZf2CyKflBB7YrnobTUtDYnRZlWDOTZT5MJ/3COY/wyP8AZoA7WiudtfFtiMR6tDLpUvTM/MRPtIPl/PB9q34Jop4llglSWNhlXRgQR7EUAPooooAKKKKACiquo6jYadD51/eQWydjK4XPsM9aw7nxNPdfu9D095s9Lq6BiiHuFPzv+QB9aAN3U7+z02ze7vrhIIV6s3c9gB1JPYDk1zIW78Q30V3fQvb2ULb7azfqW7SSf7Xov8PU89HWWjzXF6t/qdw99dr9x3GEi9o06L9eSe5NdLa26xL0oAW1hEaCp6KKACqmq6fa6lam3ulOAdyOh2vGw6MrDlWHrVuigDEstQutPu00zW2DGQ7bW9C7Un9Ebssnt0bqO4G3UN7a297ayWt1Ck0Mgw6OMg1ix3Nz4flW31KV7jS2IWG9c5eAnosx/u9g/wCDepAOgooByMjkUUAFFFFABRRRQAUUUUAFFFFABRRRQAUUUUAFFFFAEF7/AKo/Ssjwf/zFv+wg3/ouOte9/wBUfpXG3XiWz8I+FPEniC+R5I7a+O2NeDJIyRqiA9BliBk8DqeBQB3NZtlo9taa/qWtRySmfUI4Y5VYjaoiD7ccZ/jOfwrz74AeJ77X5fF1vq3iS11u8tNXG02zAxQxyW8L+XHj/lmrtIoJ5O3J5qbxRceFf7WjuNY8J+KftV/ci2iZGlVZZdpIUBZQoyqE9hxQB0niDwXb6rq9zqUWrX1hJdwwRXUcUNvLHN5Ls8TFZo3wVLscjHb0pPEPhGfWPCx0q61+9nv4blLyx1GeKLzLaeNg0bbY1RWUEcjHILDPNcDb6leW2ieCdM8XaprHhyEWtzHfy3d/9kaSdI4ygMyvkgbnA+b5tp64rK8D69rt5408IjUp7yWGWO2mnuZZ8KXOm3BIZPfAcnGOM9aAPdLGzgtfMlS3t47i4Ie5khjC+a+ANx7ngAc54ArN0/wxpVqmqxzQrexanftfTxXSLIgkKouACMYGwdcnrXlcWrW8XijUpNL1XxH/AMI/caLdw2N3eXs1xa6jeY3N5TOx27EU7SMB9z7c7K0NC1PVNZg8H6ZJHqkEdl4YOpajBbXB82YvGsMC7kYZLfvnAz1QHrQB3N94H0O41eDU4o3tJYXtmVLcKkeIHd0G3GOTI2fwqlr/AMP7TUtb1LVrfVLmyl1SKOK8T7Nb3CuqAqNvnRsV4OMA7e+MkmvM7qPxZpngDUpL+z8Tx3DaBaxyXN9qIkhS8D5mOBKzDcdgyq+vTmtnxZrl9B4o1SO88RTWOtW15pKafp1vfsscyyPGJtsJx5ynMgJKnGO2KAPS/DfhXRfD8Niun27+bZaemnQzyyM8nkIchST78n149BWPrHgCG+m1lbfXtRsLHXGLanaRRwOsxMYjbDSRsy5VQODx2xXBfD/WI5f+EqbxVqF9p2nxWNui3Av3WR1+2XoVo2Q71ZiAoUfMdoGOlVLXWNUg0hreQeIEv18XWEtrpWp3TNcJZO6LH+8kY7lfazEFjtZihwRQB7hY6Zp9kYmtrSJJIrdLZJduZPKX7qFz8xA9z71XstFtrTxJqWuxySm41CC3hlQkbFWHzNpHGcnzGz9BWZ8RbrWl8KzWuiWpF/fo1uLp5AkOnqyHdcSNkfKgycLySAOM5HA6BrWva34h8GWNhqmlXN5pP2mHVJobn7TDdQCKNVuAqPuXec7d+drbh83UgHSS/DGB9Fl0D/hJNUXRZSwazFva/cZy5TzDFv6k85z755rrfFOiWviHQp9HvJJo4JmjZmiIDDY6uMZBHVRXivxXXxDH46uZI9c1u2ls9smi2ptzJ/akmwyNFA0UW1dpG3EgdhgkjbyfaLOKePwssd9/aF7N9lJlV3QXDkrkpmMIu7naCNo9+9AGrXNah4Ulm8R3euad4k1bSri8ghhuEt0t3RxEX2HEsTkH943Q46V4I/8Aauj2l5p8cuu6Rrh0u8jLaj4lQlXeR2hG1pJiGMW1F+QEkgBh96vTvHMG7wromnw6nrVt4uu9PjttOtrXUZoSspUAzyxo2CkZ+ZmcEcbeSQCAdxdeHYNQ8J3XhzV7y51G3u4ZIbiZwkcjq+c/6tVUHnsPrms3T/Bs1vq1rq15r95ql5p8EsOnfaIIY0g3qASRCiF+FHBOPQA4NYugT37fEjxnpN6bmTTls7LzdQ+1iLym8g7sKCCpPLblwBXL6t9oXwD471fRtY1ibw99jjg06S7vZZ2mlRj5s8byEsIzuVBg4bYWHBBIB6j4F8Ox+GPD66f9pa8upZpLq9u2Xabm5lYvJJgfdyxOB2GB2q/r+kabr2i3ejavard2F5GYp4WJAdT1GQQfyrzzx74lvvDXjZ9XE/2azeyWy8u/QLA8iuz+ZG3mrkkPtPGflFbWh+O1bRU1DWrC/wBkr/uZtP02a4ilUg42+V5h7HJ4HSgBP+FV+ELewv4NMsXtpry0ktS888l2gVxzmKZmRhwOCKxdN+Eaw2F7Z3OqWvl6pc2h1RbSzMKT2tsDsgAZ3YbmOXcsSQSvAxjI+Jvi291jxb4G07w43ilLW+vL6O8traJ9OnuPLtTIuGuAmQCM8H29q3rXWPEGivoPh2xsL5NR1m6uW3+Ir77QYYoYwzYaItktkBVyMfMecYIB21r4c0O10i+0iHTYRY6g88l3AcsszTEmUtnru3HP5dKr6V4Q8N6XPbT2Glxwy20jSQvvYlWMSwk8k5/doq89hXnXhTx1qWpX/hHxbevHZWOvLqFjqFmtwZbeA23nSRzIcYztidWbgMGBxwKwvA3xJ1S612/utUvNRmsfE1heXml2dxaywJYNAGMUKSFVyZbfEhKkkMjEYoA9S0z4a+BdNuJ7iy8OWkUk8c0bnLNgS583aCSFL5O4rgnuas6v4F8I6tB5GpaHb3UX2KOwKOWwbeOQSJGeeQHVT+FeQaz8Q/F178MvEculrb6bbaT4b024juYp5HvDNcwRyYVnJHGSNzEk5HuaefGHjHwPqHiua/t9YWCDQP7Q0rStevorqS4ljkCyussOdiDzIwVZictkDGaAPafDHhnQvDNrNb6HpsVmk8nmTMCWeVsYBZ2JZsAADJOAABxWvXiXjzxv4wg1hfD4TTLfVbTXtIELwzSJbyxXhlQRy5+Y7WQ5x98YwATgV/HPxL12Twzf6DDa3jeKLHV3trtNDJTzLW3EM08yO6sY18uZAcB23HauTQB7rRXjkeoXviH4ZeHr5dSvvEdhp14yazeWN4LMX8ccTqZY5d8YaNZCuW3LnYTjtUnhnVP7U8U+Ho/CDeVZafDfG9hub77e5jdoSuSszFWYhthZiODgUAev0V5RrK6fq1vqN5Z+B/Gc99J5oBi1QIgn5G35brCYbggAYqsbxmuPCWkeNNa1bw/bpoMhn+0ap9iknu4mhjLNLHJ85ILsBu5znFAHsFFeL/CrXNbvNatJLpru/SXwhbyyXTyF9hFxdBXKA7pCyqvK8nA56Viw23j2G5aa8vhbW99MrWekiacXf2eJJd9wYnlkKbmkQMNxwFTIBOKAPoKisTwAJx4E8Pi6EonGmW3miTO/d5S53Z5znrmtugArB0z/AJGbWf8ArpD/AOihW9WDpn/Izaz/ANdIf/RQoA3qKKKACiiigAooooAKKKKACiiigAooooAKKKKACiiqH9taP/0FrD/wIT/GgCzcQiRTXOanoavdfbIZJrW7A2i4t32Pj0PZh7MCK2v7a0b/AKC1h/4Ep/jTJNY0Vh/yFdP/APAlP8aAOYWXxI+sPpx16YRC2Eu4W0QfJYr1247ela+j6JFbztcsZZ7mQYeedy8jD0yeg9hge1VYtU0f/hLZW/tOw2/YFGftCYz5h96201nRlH/IWsP/AAJT/GgC/EmxcU6qH9taN/0FrD/wJT/GlXWdIZgq6rYlicAC4TJP50AXqKKKACiio7q4t7WBp7qaOCJfvPIwVR9SaAJKKxf7auL75dD0+S5U9LmfMMH1BI3P/wABBHvR/Yk1782uX8l4p620QMVuPYqDlv8AgRI9qAJLnX7NZ2trFJtSulODFagMFP8AtOcKv4kGo/suuahzfXiabAf+WFmd0hH+1Kw4/wCAqPrWtbQQW0CwW0McMSDCpGoVR9AKkoApaZpen6aG+x2yRu/+skOWkc/7THJb8TV2iigAooooAKKKz9c1IadbJ5cfn3c7eXa24ODK/p7ADknsATQBBrl/cCePSdMI/tC4XdvIytvFnBlb+SjufYHF3SrG302xjtLZSEXJLMcs7Hksx7sTkk1BoWmtYQSSXEouL65bzLqfGN7dgPRQOAOw9yTWjQAUUUUAFFFFAAagmt0kHSp6KAMi501Wz8uQaxJfDNpHKZbaJ7SQ9XtZGhJ/74IzXZU0qp6gUAcgttrluMQa9e47CaOOXH4lc/maeJvEyrj+1YGPq1mM/o1dSYYz2qFhaKcNLGD7sBQBzjSeJpMf8TiOMf7Fmv8AUmmtp2qXP/H1repyKf4UkEI/8hgH9a6eNLd/uOjf7pBqYRoO1AHMaf4bsbeXzktU87vK/wA7n/gRyf1rbt7BV5Iq8AB0FLQA1I1QcCnUUUAFFFFABRRRQAUkiLIjRyKrowIZWGQQexpaKAOeZLjw188KyXOiD70SgtJZj1QdWj/2eq9sjgb0E0VxAk8EiSxSKGR0OQwPQg0+sK4sbrRppL7RoTNbOxe509SBkk8vFngN3K9G9jyQDdoqvpt9a6jZpd2cwlifODjBBHBBB5BB4IPIqxQAUUUUAFFFFABRRRQAUUUUAFFFFABRRRQBBe/6o/Ssjwf01f8A7CDf+i46173/AFR+lZHg/wD5i3/YQb/0XHQBaHh3RBNcTDToRJc3sd/MwyC9wgUJIfcBFH4U7XNFtdXn0ya5eVW029W8h2EDLhHQA+2HP6VpUUAMlijmXbLGki5zhlyKwbrwhpdx4og8Ql51uopxMUDDY5EEkABGOm2RvxxXQ0UAVtRsYb7S7jTnykM8DQnZgFVZSvH4GqXh3w7pehRJ9itx54tLezkuG5kljhUrGGPtlunqa1qKAOT0zwW+l2a6fpnibWLawSR3jttsEipucuRueMsRlj1JPvXUtDE0iyNGjOv3WKjI/Gn0UAc74a8H6VoGoXN5ZtM/nwxQ7JSGCiOSaQEcdd07/kKveItEtdcjsUupJUFnfQ3sflkDLxNuUHPbPWtSigDP8R6PZeINBvdF1JHe0vYWhmCMVbaR2PY1j6X4P8jX7bWtT1q+1a5soJLezE0cMawpJt3cRou4naOvHoK6iigDkJPhn4Fkkjkk8Pwu8ZLRs0shKEjBIO7jgkcdq6DQtH03Q7H7FpVsLa33l9gdm+Y9TliT2q/RQBxuq+ALW8bWIINYv7PTtbkeTU7ONImE7OioxDshdMqo6HjtiuotNOsbWUTW9pCkwhS380KPMMa52qW6kDJ4J7mrVFAGNB4c0+PVtav5l+0jWFiW5gmVWjKxpsAwRyCDznNS+KNDtPEHhu80G6aSG1uovKYw4DKvHTjHatSigDmfEnhGPVNei1+y1S50zVI7RrPzkiimUxFt2NkisAc9xgnocgDFnwT4Zs/Culz2VpPPcPc3Ul3cTTbQZJXxuIVAEQcD5VAH4kk7tFAGH4q8JeHfFJs217TUvHsnZ7ZzI6NEzDaxVlIIyODXP678M9Jm0WCw0FbTT3hvVvEa8t3vk3hSvR5Ay8H+F19DkEg95RQB53onwp0i0g0yw1KdNS0rTdMnsoLNoBGjSXBP2mZtp/jB2hBgKpYc547HVvD+i6rZWtlqGnQT21pIslvGRgRMqlQVx0+UkfQkVp0UAc83gnwo2kXuknQ7X7Df28NtdQ4O2WKJAkannoqgAfSq9p8PPBdra3ltF4ftSl7B9nuTIWkeWLOdhdiW255xnFdTRQBga54L8K65NcTatolpeSXJhMzSKSWMO4xHr1UuxB7ZqtN8PfBculW+lt4ftRbW8jyxBSyuHf77FwdxLfxZJ3d811FFAHKf8K88Iw+FdR8M6dpMWl6bfkNLFZfuwrAghlHRSCAcYwe4OTU+j+FPsviGPX9S1i81bUIbZ7W3eWOKJYonZWYbY1UEkovJz04xzXSUUAcpZeDZNOe8GleJ9YsYLq8mvGgRYGVJJXLvgtGTjcScEnGa6RLVDaxQ3R+1mNQC8yKSxAxuIAxk+wFT0UAZcOiWsXimfxCskn2iaxisTHxsCRvI4IHXOZD+Qrn7r4baDe3Uup6hcalda4zhodXa423VrjdtWFlAWNBvb5QMNk7g1dpRQBFaRNBaxQyTyXDxoFaWTG+QgfeOABk9eAB7VLRRQAVg6Z/yM2s/9dIf/RQrerB0z/kZtZ/66Q/+ihQBvUUUUAFFFFABRRRQAUUUUAFFFFABRRRQAUUUUAB6VSOnWOf+PG1/78r/AIVdooAo/wBnWX/Pja/9+V/wpH0+yx/x42v/AH5X/Cr9I3SgDmIrCz/4S6Vfsdtj7Apx5S4/1h9q2Rp1lj/jxtf+/K/4VTi/5HGX/sHr/wCjGrbHSgCj/Z1l/wA+Nr/35X/CnJp9krAiytgRyCIV/wAKuVk3OvWSTta2Sy6jdqcNDaru2n/ab7qfiRQBrVS1PVtP03Yt3cqkj/6uJQXkf/dQZY/gKpG11zUf+Py7TTID/wAsbM7pSPeUjj/gIz/tVd03StP07cbS2VJH/wBZKxLSP/vOcsfxNAFI3Ou6iP8AQ7VNLgP/AC2uxvlI9o1OB/wJv+A1La6DZJcLdXjS6jdKcrNdtv2n/ZX7qf8AAQK1aKACiiigAooooAKKKKACiikd1jRpJGCooJZicAD1NAEGpXtvp1jLeXUmyKMZJxkk9AAO5JwAO5NZ+h2VxJctrWqJtvZl2xQk5FrF1CD/AGjwWPc8dAKg05X12/j1e4Vl0+Bs6fCwx5h6eew/PaOw56kY36ACiiigAooooAKKKDQAVXv760sLZri8uIoIl6vI2Bn0+vtWdqmrTfbP7M0mFbq/wGfccRW6no0hH6KOT7DkP03Q4Ybhb6/mbUdQHSeUcR+0adEH059SaAIhqmp34/4lOlssR6XN8TEh9wmN5/EL9aUaTqVwM6hr1z/1zs0WBPz5f/x4VtUUAY48M6K3Nxatdk9ftMzzZ/BiRUyeH9BRdq6Lpyr6C2T/AArSooAy5fDugS48zRdObHQ/ZkyP0qM+G9NXJtXvbNvW3u5FA/4Dnb+lbFFAGKbLXrXmz1aK8Qf8s76EBj7eZHjH4qaBr62rBNbs5dMJOBMxDwE/9dBwP+BBa2qRlVlKsoZSMEEcEUACMrqGVgykZBB4IpawZdHudNc3Ph11iXO57CQnyJP9z/nk30+X1Her+j6pBqUTlFkhnibZPBKMSQt6MP5EcEcg0AX6KKKACiiigAooooAKKKKAMfUdMuILt9U0YpHdtjz4GOIroD1/uv6P+ByOlrR9Tt9TgZ4g8csbbJ4JBiSF/wC6w/r0I5BIq9WXq+lNcTrqFhMLTUo1wkuMrIv9yQfxL+o6igDUorN0fVVvXktLiE2moQAedbsc8f30P8SHs34HB4rSoAKKKKACiiigAooooAKKKKACiiigCC9/1R+lZHg//mLf9hBv/RcdbF2MxmuY06/udHuNQjfSbq4Wa7MySRPHgqUQd2B6qaAOt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sHTP8AkZtZ/wCukP8A6KFRr4mkbpoWof8AfcX/AMXTtA+0TapqN9NaSWq3EkZjSRlLEKgBPykjrQB0FFFFABRRRQAUUUUAFFFFABRRRQAUUUUAFFFFABRRRQAUjdKWsnxXevZ6JcNBI6XUi+Va7FDM0zcIADwTn9AT2oApNfWVv4xuftF3bw+XpqM++QLtXzG5OelWP7bnvfl0PT5LsH/l5mJhg+oJG5/+Agj3rkD4FvYz/bH9tS32vK32jfcxRvE0u3BQDA2oRwPTAPauo0eXWtRsIr221izeN85SXTyHRgcMrYk4YEEHjqKALB0We++bW9QkulP/AC7Q5hg+hAO5/wDgRI9q1raCC1gWC2hjhiUYVI1CqPoBWYV8TK3yyaRIvukin+ZpTP4jT/mG6ZN7i9dP08s0Aa1FZDahrSY3+H2k9fJu4z/6FtpTq94i5l8P6mp9FMT/AMnoA1qKyV11MZl0rV4vraM3/oOaB4i0v/lobyH/AK62Myf+hIKANaislPE2gM20ataBvRpNp/Wp01vRnbamrWDN6C4TP86AL9FMimhlGYpUkHqrA0+gAooooAK5+6P/AAkV/JYpn+ybV9t046XMg/5ZD/YH8Xqfl/vVNrV1cXl5/YemyNHMyhru5X/l2iPof+ejc7fTluwzqWNrb2NpFaWsSxQRKFRF6AUATAYGBwKKKKACiiigAooooAKxfEGoXKyQ6Zpm06hd52MwysKD70rD0GRgdyQPWtadtqGsTwgn2v7Vr0nzPeuVgP8Adt0JCAfU7n/4EPSgDT0fTbfS7IW1vubJLySOcvK56ux7k/8A1ulXKKKACiiigAooooAKKKKACiiigArI17TZpZE1TSysep264TJws6dTE/sex/hPPqDr0UAU9G1CHU7CO7hDKGyGRxho2BwysOxBBB+lXKwAP7M8WFFwttqqGQL2FwgG7/vpMH/gBNb4oAKKKKACiiigAooooAKKKKAKGsaXDqKxv5j293CSbe5ix5kRPXHqD3U8GoNL1Sb7WNL1aNLfUMFkKZ8q5UfxIT39V6j3HNa1VdU0+11K1+z3UZZQwdGU7XjcdGUjkMPUUAWqKxLPULrTrmLTdbkD+YwS1vsYWc9kcDhZP0btzwNugAooooAKKKKACiiigAooooARhuGKqy2aOc4q3RQBQ/s9PSj+z09Kv0UAUP7PT0o/s9PSr9FAFD+z09KP7PT0q/RQBQ/s9PSj+z09Kv0UAUP7PT0o/s9PSr9FAFD+z09KP7PT0q/RQBQ/s9PSj+z09Kv0UAUP7PT0o/s9PSr9FAFD+z09KP7PT0q/RQBQ/s9PSj+z09Kv0UAUP7PT0o/s9PSr9FAFD+z09KP7PT0q/RQBQ/s9PSj+z09Kv0UAUP7PT0o/s9PSr9FAFD+z09KP7PT0q/RQBQ/s9PSj+z09Kv0UAUP7PT0o/s9PSr9FAFD+z09KP7PT0q/RQBRWwQHpVqGJYxxUlFABRRRQAUUUUAFFFFABRRRQAUUUUAFFFFABRRRQAUUUUAIzBRk8Vzul51rVP7ak5s4d0enKejA8PN/wLov+zz/FTvEEj6nejw/bsyoyiS/kU4KQnpGD2Z8Eeyhj6VuW8SxxqiKqIoAVQMAAdAKAEMfFYU7f2HrP24cadfOqXQ7QzHhZfYNwre+0+tdHVW+tobi3kt7iNZYZVKSI3RlPUUAWhRWH4buZreaTQr6RpLi2UNBK/WeDorH1Zfut74P8VblABRRRQAUUUUABAYYIBHvVeSxspP8AWWdu/wDvRg1YooAzJvD+gzHdLounOfU2yZ/PFRv4a0Vvu2Xlf9cpXj/9BIrXooAyD4esQu2OfUoh/sX8w/8AZqzNatZbFYrPTdW1V9SusrbxvcBwuOsj7gfkXgn14A61vaxqEOmWLXMys5yEiiQZeVzwqKO5J/x6Cq2g6fNAZdQ1Eo+pXQHmlTlYlH3Yk/2Rnr3OT3oAqaX4dvNNt2S38Q3rySOZZnlhhYySHqxwgP0GeAAOgqytlr6njXLdx6PY/wCDiteigDI8vxMrcXekyL6G2kU/nvP8qXzfEin/AI8dJlHqLyRD+Xln+da1FAGQ99riHnQUk9471T/6EBSnVdQRcyeHdQJ9I5IW/m4rWooAyBrm1d02j6vF7fZt/wD6AWpR4h0/H7xL+H/rrYTL/NK1qztW1aGxkS1ije7v5RmK1ixuYf3ieir6sePqeKAMPxP4q0ZNGvGi1OJJBA+zeGT5iDt6j1xXRaLCtto9lboAFit40AHoFArmtb0S6vrK4uNWmW5vWhdYIk/1FsSpA2A/eb/bPPpgcV0Ph26W90DT7tDkS20bfiVGaAL9FFFABXhcjalH8ZwrS6gl61/5YgNufONlgA3f2jy/K8rPy7OuOM7q90rnf+EF8GmYTSeF9IlkHRpbVJCOc8bge/NAHl2p3NxD8GtH1R4b++s9PvL2+vraLf5VzCkk4KyuhDADcHH3gSnIPax4D1KQeNfCugXhv4b6zGpySW90c+XG4R0RTvcsiBgoLHPHQDivRP8AhCtOXwlbeHLe7vbeC1uRcwyxsu9XEplGQVKlckjaQQRxVvT/AA/NBfx3d9rd7qnloyJHdQwYXcMHBSMEcD1waAOIhWG+17W77w1f3zaFp+lXVvdyvdyzQ3d22CBGXYj90FbLLxl9ueCBjwJql74E8AX2s6W82nnTUtG01NZ+ztNcPHF5E28FQ5wknyk5XdkZIr2CbT7V9Ik0uKJLe1eAwBIVChEIxhQOBgVz3iHwHpGteCtN8K3Esy2umG3a2kKRyMGgACFldSjcDkFSOaAMLwPp+sWPizw9b61qUV3eW/hmaK4/0kSOX+0REdfmfao2mQjkjJ5Nek1xfgj4d6X4W12bWoLlp7uS1+yjbZ29uqxlgx+WGNNxyBy2cY46mu0oAKKKKAMDxrJHbW2nX0siRLbX8TM7nAVTlG57cMa27d1khWRGDKwyGU5BFYnjFhJ/ZVmOWnv0JXGcqgZ2/wDQf1p8egRQjztHuZdKlJyVhAMLH3iPy/iuD70AblFYv9p6nYcavpxkiH/L1YgyL9Wj++v4bh71pWF9Z39uLiyuYriI/wAUbAgH0PofagCxRRRQAUUUUAFFFFABRRRQBDe2tve2klrdwpNBKu10cZBFYqXNx4dYQ6jM9xpOdsV45y9v6LKe6+j/APfXqegpHVXRkdQysMEEZBHpQAoIIBHINFc95Vx4bJa2SW60bOWgXLSWnundo/8AZ6r2yOBu208N1bx3FvKk0MihkdGyrA9waAJKKKKACiiigAooooAKKKKACiiigAooooAKKKKACiiigAooooAKKKKACiiigAooooAKKKKACiiigAooooAKKKKACiiigAooooAKKKKACiiigAooooAKKKKACiiigAooooAKKKKACiiigAooooAKKKKACiiigAooooAKz9e1JdNsTMIzNO7CK3hBwZZW+6o/qewBPar7sFUkkAdye1c7pAbWdS/tyQH7MgaPTkP90/emx6t0H+z/ALxoAvaBpzWNofOkE13O5mupsf6yQ9cew4AHYAVqikUYFLQAUjDIpaKAMbX7Ca4ijuLIqmoWjeZbMxwCe8bf7LDg/ge1XdG1CHU9PjvIQyhsh0bho3BwyMOxBBB+lWZFyK5+6Y6JrH9pLxp966pejtFLwEm9geFb/gJ7GgDo6KKKACiiigAooooAKiu7iC0tZbq5lWKGJS8jscBQOpNS1z0X/FR34mPOjWsmYh2u5VP3/eNT09WGegGQCXR7ebUb1ddv43j+UrY2zjmGM9XYf32H/fI49c7lFFABRRRQAUUUUAFFV9RvrXTrVrq8mWGIEDJ5JJ6AAcknsByayPst/r3zaisljph+7Zg4lnH/AE1I+6P9gfieq0APm1S61SVrTQdvlqSs2oOu6KM9CIx/y0b/AMdHcnpV/SdLtdNjfyQ7zSndNPKd0kzerN39h0HQAVbhjjhiSKGNI40AVUUYCgdgO1OoAq38e6M1heEJ/sV/d6DKcAM11Z/7UbNl1Hurk/gy10si7lIrmfEemyy+XPay+ReW7+ZbzYzsb3HdSMgjuDQB1FFZPhzWo9ViaKWP7NfwYFxbFslT/eHqh7H+uRWtQAUUUUAFFFFABRRRQAUUUUAFFFc14i1Wa7uH0PR5Ss33bu6TkWynqoP/AD0I6f3ep7AgDLeT+2PFE18h3WlkrWtuezuSDKw9sqq/8BaunQYUCs7RLCGytIreCMRxRqFRR2ArSoAKzb/Q7C7uDdKj2t5/z82zeXJ+JH3h7MCPatKigDF8zX9O/wBbGmsW4/iixFcAe6n5H/Ar9Kt6brGn6hI0ME224UZe3lUxyp9UbB/HpV+qmpabY6lGqXtrHNtOUYjDIfVWHKn3BoAt0Vi/Y9a07nT71dQgH/Lvesd4HosoGf8AvoN9afb6/Z+eltqEcumXTHCx3QChz6K4yjfQHPtQBr0UUUAFFFFABRRRQAVhXFjdaPcSX+jRGW3kYvc6eDgMe7xdlf1Xo3seTu0UAVtNvrXUbRbqzlEkbcdMFSOqsDyCO4PIqzWNqWmXEN4+raKUjvCP38DHEV2B2b+6/o/4HI6XNI1O31KF2iDxTRNsngkGJIm9GH8j0I5BNAF2iiigAooooAKKKKACiiigAooooAKKKKACiiigAooooAKKKKACiiigAooooAKKKKACiiigAooooAKKKKACiiigAooooAKKKKACiiigAooooAKKKKACiiigAooooAKKKKACiiigAooooAKKKKACiiigAooooARhkU1UCjgAAdKfQaAMTWNZng12x0Wxgje5uoZbhpJSQkccZUHgcliXGBx35qJfE9pbwP8A2hJD50cUkzm1bzU8tJAhOfX5lJXqMnrirGsaRb31zb3TmWK6ttwhnhfa6Bh8w9CDgcEEcCsmfwrpr2/k7J1GJVZllIZxK29wx75YA+2KALb+NvD6T3MLXTqbdtjMYyFY7/LOGPBw5wa09K1aLULu9t44JozaOiOZBjcWQPx34DCsNPDtqsV3BG9zFDdSNJJGsny7mOXIBB+8Scjp7VraHpFrpjytaLJGsqxqyFyV+RQqkZ77QB+FAGtTGjB4IBHoafRQADpRRRQAUUUUAFFFZGu39wJ49I0wj+0Lhd28jK20fQyt/JR3PsDgAg1SSTWr6TRLSRktYsf2jOpxwRkQqf7xH3j2U+pGNyGOOGJIYkWONFCoqjAUDoAKr6VYW+m2MdnaqQiZJZjlnY8lmPdickmrVABRRRQAUUUjMFUsxAAGST2oAWsvVdYW2uBYWcJvdRYZW3RsBB/ekboi+55PYGqrahea0xh0RvIs+RJqLLkN7Qg8Mf8AbPyjturT0vTrTTbcw2sZG5t0jsSzyN3ZmPLH3NAFTTdIZbpdS1WYXuoAHYduIoAeqxr292PzH1xxWtRRQAUUUUAFQ3EKyKRipqKAOV1nR/MmjuYJJLa7hJMNxF99PUehU91PBp1h4ne0xb+IoltiOBexAmB/du8Z+vH+1XSyRq4wRWbeaerA4FAGnFJHLGskTrIjDKspyCPUGnVxh0N7KRpNKuLjTXJyRbkCNj7xkFT+Wfepo9W8S2mFmt7DUVH8Slrdz9R8wP6UAdbRXOJ4rCj/AErRNTiPcoqSr+G1s/oKkXxbpZXLQ6kvsbKTP8qAN+iuffxbpwxstdUkPotlJ/UVFL4nuZOLLQbxj/euJUiX9CzfpQB0tVdS1Cx022Nxf3UVvF0BdsZPoB1J9hXOSXXia+G1rm106M9raPzJP++34/8AHadYeH4VuRdSiS4uv+fi4cySfgT0HsMCgBt3qmqa2TDpyTabYnhrh1xcSj/YU/6sf7R+b0A61qaJpNvY26QwRCONegHc9yT1JPcnk1etrNYwOKtgADigBFUKMCloooAKKKKACiiigAqO4ghuYWhuIY5onGGR1DKR7g1JRQBi/wBiz2WW0PUJLQdfs0wM0B9gCdyf8BIHtQNbmsvl1ywksh/z8REy25+rAZX/AIEAPetqigBlvNDcQrNbyxyxMMq6MGUj2Ip9ZFxoFr5z3OnSS6XcuctJakBXP+0hyrfUjPvTPt2s6ecajYi+gH/LxYg7gPVoic/98lvpQBtUVV03UrHUojJZXUcwU4YA4ZD6Mp5U+xFWqACiiigArL1jSjczJf2MwtNSiXbHPtyrrnPlyD+JT+Y6gitSigDN0fVReSPZ3UJtNRhUGa2Zs8dnQ/xIfUfQ4PFaVUNZ0uHUo4yXeC5hO63uY+Hib1HqD3U8Edar6Vqk4uhpesIkGoYPluvEV0B1aPPf1U8j3HNAGvRRRQAUUUUAFFIzbRmueDXXiC8njjuJbbSbeQxO8LbZLpx94BhyqA8EjkkHkAcgG1PfWUD7Jru3ib0eQA/qamjdJEDRsrKehByDVC30LRbdNkOlWSgjBJhUk/UkZP41VufD8EJNxobLpd2OR5QxDJ7PGOCPcYI7GgDborP0LUv7RtGaSLyLmGQw3EJOfLkXqM9x0IPcEGtCgAooooAKKKKACiiigAooooAKKKKACiiigAooooAKKKKACiiigAooooAKKKKACiiigAooooAKKKKACiiigAooooAKKKKACiiigAooooAKKKKACiiigAooooAKKKKACiiigAIpuxfSnUUAN2L6U4DFFFABRRRQAUUUUAFFFV9TvrfTrGW8u5NkMYySBkk9AAO5JwAO5NAEGuakunW6eXGZ7udvLtbcHBlf+gA5J7AE03QtNawgkkuJRcX1w3mXU+Mb27AeigcAdh7k1BodlcSXL61qke29mXbFCTkWsXUIP9o8Fj3PHQCtigAooooAKKKydS1dlum03S4Re6gANybsRwA9Gkbt9Blj2HegC3qmo2mm24mu5NoY7URQWeRuyqo5Y+wrMWwvdbYS60n2exyDHpwbO/3mI4b/AHB8vruq1pekLb3Bv76c3uosNpncYEY/uxr0Rf1PcmtSgBFVVUKqhVAwABwBS0UUAFFFFABRRRQAUUUUAFFFFADHiVu1QSWcbdqTUdSsNOiEl9dw26nhfMcDcfQDqT9KoDXJrj/kG6NqF0vaR0ECfnIQT+ANAFl9OU9qjOmL6VHv8TTDK2+lWg7b5XmP4gBR+tOFv4jI+bU9NB/2bJ8frJQA9dNX0qZNPQdqqtB4lX/V6hpb+oezcfqJKDc+I4P9ZpdldL6290VY/wDAXXH/AI9QBox20a9hUyqq9BWN/wAJFawHGqWt5ph/vXEX7v8A7+LlPzIrXgmhuIlmglSWNhlXRgykexFAD6KKKACiiigAooooAKKKKACiiigAooooAKKKKAM/UtH0/UJBNNCUuVHyXELGOVfo6849ulVdmv6d/q3j1i2H8L4iuAPr9x/xC/WtqigDN0/W7C8nFqXe2vMc21ynly/gD94e65HvWlVfULGz1CDyL22iuI85Adc4PqPQ+4rN/s3VNP50nUDNEP8Al1vmLr9Fk++v47vpQBtUVjR6/DC6w6xby6VKSADPgwsf9mQfL+BwfatkEMAykEHoRQAVV1TT7XUrRrW6QshIZWU7WRh0ZWHKsOxFWqKAMOz1C60y5TTtbkDq7bbW/wAYWb0R+yyfo3bB4rcqK7tre8tpLa6hSaGRdro4yGFYiT3Ph1xDfyyXOkkhYrtzue2/2ZT3T0ft/F/eoA6CihSGUMpBB5BHeigCnqcjR27sv3gpx9ap+CVRfB+kFP47OJ2PqzKCx/Mmr1+m6Ouc0DUY9BnOj6g3k2bSFrG4bhBuOfKY9iCTtzwRgdRyAdbRQOlUNb1ey0m3El05aR+IYIxulmb+6q9z+g74oAz7QiPxrqiR/dktbaVx/t5lXP1Kqv5Ct8Vz/hm1ud1xf3wUXl5J5sqqciMYAVAe+1QBnucnvXQCgAooooAKKKKACiiigAooooAKKKKACiiigAooozQAUVlXniDS7ac232g3FyOsFsjTSD6qgOPxxUY1LWrj/j00B41PRry5SP8ARd5oA2aKxtnieQjM+kW47gRSSn89y/yp32bxDn/kKaf/AOATf/HKANeisfZ4njJIm0i4HYGKSIn8dzfypDqWsW//AB96BJIo6vZ3CS/o2w/pQBs0Vl2Wv6XdXAthcGC5PSC4RoZD9FcAn8M1qUAFFFFABRRRQAUUUUAFFFFABRRRQAUUUUAFFFFABRRRQAUUUUAFFFFABRRRQAUUUUAFFFFABRUN7dQ2dtJcXEixxRKXdmPCqBkmsS0s73XY1vNUluLWzkG6GxicxsU7NKw+Ykj+EEAdDmgDoNy7tu4Z9M80tZB8MeH/AC9n9j2YHYiMAg+ueuaqXcd34dQ3lvcXF3pac3EEzGSSBO7xsfmIHUqSeM4PGCAdFRTYpEljWSNgysAVIOQQehp1ABRRRQAkjrGjSSMqIoJZmOAB6msHTlfXb6PV51YafCc6fEwx5h/57sP/AEEdhz1Iwl0f+Eiv3sEz/ZNs+Lp+1zIP+WQ/2Afvep+X+9XQAADAGBQAUUUUAFNlkjiiaWV1jjQFmZjgADuTVTVtUtdNiRpy7yynbDBEu6SVvRV7/wAh1JFZ8Wl3Wqyrda+EEKkNDp6NujQjkGQ/8tG9vujtnrQA03V9rx2aa0llpp4a9K4kmH/TIHoP9s/gO9a2m2Npp1qLazhWKMEk45LE9WJPJJ7k8mrNFABRRRQAUUUUAFFFFABRRRQAUUVT1fULfTbKS7uWIjQdFGWYk4CgdyTgAdyaAJNQvbWwtXurydIYUGWdzgD/AOv7VkJJrWtfNbh9IsT0lkQG5kHqEPEY92yfYU7S9MuLy5j1fW0H2hTutrTOUtR2P+1Jjq3boPU7tAGdpui6bYSmeGDzLkj5riZjJK31dsn8OlaNFFABRRRQAUUUUAB6Vj3Ph+z81rnTZJNLumOTJakKrH/bT7rfiM+9bFFAGEur3emSLD4gijjiY7Uv4QfIY9t4PMR+uV9+1boIIyKbIiSRtHIiujAqysMgg9QRXOuH8LOrKXfQmOGBOTYk9CP+mX/oH+70AOkopFIYAjkUtABRRRQAUUUUAFFFFABRRRQAUUUUAFFFFABRRRQAkiLIjJIqujDBVhkEVjHQVtWL6JeS6Yc5MKjfbn/tmeB/wErW1RQBi/2tfWHy61pzqg/5erMGWL6sv30/Ij3rUs7q1vbdbizuIriJujxuGB/EVNWXe6FYz3DXdv5theN1uLVtjt/vD7r/APAgaANSkZVZSrKGUjBBGQRWL9o17Tv+Pq2TVrcf8tbYCOYD1MZOG/4CR/u1e0zVtP1EstrcK0qf6yFgUkj/AN5Dhh+IoAy2iuPDZMlrHJcaL1e3Ubnsx6xjqyeq9R/DxxW7bTw3VvHcW8qSwyKGR0OQwPcGpK5LVrpPD2pS3Gl297MrNvurCKyldJCeS8TKpUP6jOG74PNAHWMu4YrM1HTo7iN0kjV0YYZWGQR6EVVtPFujXcPm251CRQxViunTnaw6qcJwQeoqVvEemkf6vUv/AAWXH/xFAHMatoq2P2NLGe9s45byONkt7uSNSrZyMBsD8K3dJ0C0tZmnjgHnP9+ViWdvqxyf1rP8Q69p7tp22PUOL+JjnTpxxz6pWzH4i00D/V6l/wCCy4/+IoA1oYxGvFSVj/8ACSab/wA89T/8Flx/8RR/wkem/wDPPU//AAWXH/xFAGxRUVpPHdW6TxCQI4yBJGyN+KsAR+IqWgAooooAKKKKACiiigAooooAKKDWJrOpXL3iaRpIVr6Rd7yMMpbR5xvb1PUKvcj0BNAE+razDZzpZwQyXl/IMx20ON2P7zE8Iv8AtH8Mniqy6Rfaj+81y8Pln/lytHKRD2Z+Gf8AQe1X9G0u20uB0h3ySytvnnkO6SZv7zHv9Og6AAVeoAhsrS1soBb2dvFbxDokaBR+QqaiigAooooAKKKKAIL2ztb6AwXltDcRHqkiBh+tZTaTf6b+80O8LRD/AJcrty8Z9kflk/Ue1blFAGZpOsQ3sr2ksUlnfRDMlrNgOB/eUjh1/wBoZH0PFadUdY0u21OFBKXimibdBcRHEkLeqn+Y6EcEGqui6lcG6k0nVFRNQhXeGQYS4jzjzE/ky/wn2IJANiiiigAooooAKKKKACiiigAooooAKKKKACiiigAooooAKKKKACiiigAooooAKKKKAOc8ZN5ltaWrcxT39vFIPVTKuR+PSujrB8U2LXthLCj+XIcNHJjOx1IZW/AgVY8Oa1FqkBilUW+oQAC5tieUb1Hqh7N3+uRQBrUMAwKsAQeCDRWL4l1n7EgsbHbNqtwpEEXUJ/00f0Qfr0HNAEfgVsaBDADlIJJoI/8AcSVlX8lUD8K3qzPDtimn6bb2cZLLCgXcerHuT7k5P41p0AFYutXVxeXn9h6bI0czKGu7hP8Al2iPp/00bnb6ct2GZ9d1KS0EVnZIs2o3RK28Z+6uOsj+iL1PrwByRU2i6bFpln5Ku0srsZJ5n+9NIerH/DsAAOBQBPZWtvZWkVpaxLFBEoVEXoBU1FR3VxBa273FzMkMMY3O7thVHqTQBJWPfavLLdPpuixJdXiHE0jE+Tbf75HVv9gc+uBzUHmahr/EJn07Sj1l5S4uR/sjrGvv949tvWtmxtLaxtUtbOFIYUGFRBgf/r96AKmk6TFZSvdzSvd38oxLdS/eI/uqOiL/ALI/HJ5rRoooAKKKKACiiigAooooAKKKKACiiigBHbapNc9ZJ/bXiKS7k+ay0xzHAp6PcY+Z/wDgIO0e5b0Faet3S2en3Fy3IhiaQj6An+lReE7U2nhuxiY7pDCJJW/vSP8AM5/FiaANSiiuR8U+KNZ8P6jbtdaFZvo897BaLdLqOJsyMF3eUY8YUkk/P0BPtQB11FcVYeN5LrTtZvok0porHWZNPieW/EEUiKiHdvII3ZYjA9KxYfir9rv9HhtNPgRNRNpjzJ9x/e3ctu+0rwwHl7gw6gjigD0+iud+IviiDwf4Uutalha5mTCW1pGC0tzKxwsaKOWY8nABPBqg/jzTW8VaBp9rNHdadrWmXF5bXUCPJvZHhCjKghVKyNktjkAZzQB2NFcHH48v5PBtp4qk0OG1069ezNs0l6GYx3EyJlwFAUhX3dTzx71ueDdbvPEPgu31qOG2F1cJIY03kREq7KvPJwcDnnrQB0FFeMH4x61beHJ9a1Lw7pUMX9gjVoEi1MlmZzIEjIdEHWJs4JPIwDXbeM/FWt+H9AOvQ6DaX+nw2i3FwxvzFLuP8CJ5bBicgDLDJIFAHY02REkjaORFdGBVlYZBB6giuf0LxJ/aHjDXNBmWCF9PW3eJN/711kj3MSuex44roqAMDw6zade3Hh+ViyW6iWzZjktbscBc9yhBX6ba36wvE3+j6no2oLwy3Jtn90lUjH/fSofwrcQ5UGgBaKKKACiiigAooooAKKKKACiiigAooooAKKKKACiiigAooooAKpanpWn6kFN3bq8ifclUlZE/3XGGH4GrtFAGL9n1zTv+PO6TVLcf8sbo7JgP9mQDB/4EP+BU+21yzmuFtbkS6fdscLBdLsZj/sn7r/8AASa16ivLW2vLdre7t4p4W+8kihlP4GgDJ1LSriO6bVNHZIr0486JziK6Udm9G9H6jvkcVY0jUINShcxh4Z4jtnt5RiSFvRh/IjgjkVB/Y95Y/NouovEg/wCXW6zLCfYEnen4EgelZmr3JEyXV9BJoepRDbFej97bSD+47DHyH0cKR1BzQBd8SId2m/8AYRh/ma2UQ4rl7rV4786dBOi297HfwNJFu3Ky8/vI2/jQ+vbocGuuT7tAEew0oQ1JRQACiiigAooooAKKKKACiiigAoooPSgDP17UY9N02e8kVmES5Cr1c9Ao9ycD8aj8NabJYWTSXTLJf3TeddyDu5H3R/sqMKPYe9UNbxd6/o+nsfkM7XMg9REuVH/fZQ/hXR0AFFFFABRVPWtSstH0i61XUbiO3tLWJpZZJGwqqB61wtt8T7abwZ4Z8RyWrQDU9QSx1C1MUjzWMhjkLRtGo3h1ZACCOhz05oA9Gory/wCIXj/xDofiq50vSrTTZbaHTTdrJcW10zNKMYhzGpXcwORXRWviPWLj4c2niSG00xrprcXF2l1PLaQwIATJkmN2G3GOV5waAOuorzix+I9yNc03S9astM0wz6tNps0ovTJEzC0W4jMTsqZLb1XBXqDjNaV343uLLxjbaJc2OmSQXV99jje21QS3KkqzBng2AqMLz8xxnPNAHa0VheA9bm8ReGYdVuIY4ZJJ7iMpGTgCOd4wefUID+NbtABWX4k0+W8s1ns9qahaN51o5/vAcof9lhlT9c9hWpRQBT0a/i1LTLe9hBCTIGCt1U9wfcHI/CrlYPh4/ZtX1jTgfkjuhPGPQSqGI/773n8a3qACiiigAooooAKKKKACiiigAooooAKKKKACiiigAooooAKKKKACiiigAoorGPinw8P+Ytb/AJmgDVniEimuf1fQ7e7dJJIz5kf+rlRikif7rKQR+Bq3/wAJV4e/6C1v+Z/wpj+KPDpH/IVtvzP+FAHPJZ6m2uvp7a5qxtxarIE+0AHJYj7wG7oPWug0XRbWxDeRCELndIxJLOfVmPJP1NZEXiLQB4rkk/tO32fYVXdk4z5h46Vsr4p8PAf8ha2/M/4UAbKKFXAqrrGow6ZZNczKzksEiiTl5XP3UUdyT/j0FZ8vi7w3FE0kmsWqIoyzFiABWTo2u6RqWqLq9/fxRvzHYWr5zCp43MP+ejfoOPXIBvaFp80Bl1DUSkmpXWPNZTlYlH3Yk/2Rn8SSe9alFYt1qtxe3ElhoKxyyI22e8kGYID3HH33/wBkdO5HSgC3q+q2+neXGVkuLubPkW0IzJIfYdgO7HAHc1TttJuL24S+15o5XRg8FmhzDAR0P+2/+0eB2A6m5pOlW+nmSUM9xdzf6+6mOZJPqewHZRgD0q/QAUUUUAFFFFABRRRQAUUVm3evaNayGKbUrYSg48tX3vn/AHRk/pQBpUVjnW5ps/YdF1O59GeMQKf+/hB/SjPiW46Lplgp9S9ww/8AQB/OgDYqK6uba1j8y5uIoE/vSOFH61mf2NcTc32t6jP6pEywJ9PkAb82NS2ugaNbv5kenQNL/wA9ZV8yQ/VmyT+dAEZ8R6W5Is3nvz/06QPKv/fQG39aQ3+tXH/HpoYhXs97cqn/AI6m8/nitgUUAcd4tttcl0S9a51OCJRbuTDa23X5TwWcnP4AV1OmOsmm20i/daFCPoQKg1WMSQsrLlSCCPUVQ8C3BbRBp8rEz6c5tHz1Kr9xvxQqfzoA3qwD4bF34jk1jWL1tQSMMlhZtGFgtVZdrHbzvkI3DcegJAAyc79FAHmmmfD+S4N/5n/Epa28Tz6pp3lxRvEyNAIstGeCCGfjgggGs7X/AAHrsnjfStWl2ayLSTTgl48MMTwiO6keUKqgbVCMOnXOOa9cooA5n4gaXeXOnJqmh2FtPr9lxZTSIjSQI7KJjFv+USGMMBnAzgE4zXN/D/Qb+DxhNfNp2oRaUthNEkmpxW8M4nmmV5QiwYBRtgLFxnIXaSC1elUUAea6x8PNQi8I2nh+z1q81XTbWeySLTruK3ES28VxGxDMEDPtRD1POO5Nb/w90E2Xw5s/D+rWMcaiOWKW2ONoRpHwvHGNpHArq6KAPCtQ8A3tlJrdrpPhU2t5cefa6cljaWi6e9o42qsznEq5VmD4IIy2wHivU73wz/aWrafcajes+naeI5LfTI1xF56dJJGPMm3gqvABGSCcEdFRQBynh7Qnt/iJ4n1650+FTdi1jtboqpdkWLDqD1A3dq6uiigDA8cbm06zijkaKSS/gVHUAlTuznB47GpodO1VkB/4SK5H/btD/wDE1V1qT7d4psbFOUsUN3N6b2BSMfkZD+AroIRiMUAZn9m6r/0MV1/4DQ//ABNH9m6r/wBDFdf+A0P/AMTWtRQBk/2bqv8A0MV1/wCA0P8A8TR/Zuq/9DFdf+A0P/xNa1FAGT/Zuq/9DFdf+A0P/wATR/Zuq/8AQxXX/gND/wDE1rUUAZP9m6r/ANDFdf8AgND/APE0f2bqv/QxXX/gND/8TWtRQBk/2bqv/QxXX/gND/8AE0f2bqv/AEMV1/4DQ/8AxNa1FAGT/Zuq/wDQxXX/AIDQ/wDxNH9m6r/0MV1/4DQ//E1rUUAZP9m6r/0MV1/4DQ//ABNH9m6r/wBDFdf+A0P/AMTWtRQBk/2bqv8A0MV1/wCA0P8A8TR/Zuq/9DFdf+A0P/xNa1FAGT/Zuq/9DFdf+A0P/wATR/Zuq/8AQxXX/gND/wDE1rUUAZP9m6r/ANDFdf8AgND/APE0f2bqv/QxXX/gND/8TWtRQBk/2bqv/QxXX/gND/8AE0f2bqv/AEMV1/4DQ/8AxNakskcUbSSusaKMszHAA9Saxzrv2slNDs5NRPTz8+Xbg/8AXQ/e/wCABqAJP7N1X/oYrr/wGh/+JrF1bUvsKzr/AMJNd3ckKkzRwW0DeWP9tiu1P+BEVc1S2aOze88Taq7QDj7JaBo42J6Lx88hPTGcH+7UUNlDFaf2prEEOn6fZgzW1gigJCB/HIBw0noOgPTJ5oA821vw/cakbK91a8l0W2nulNtbwQL5gT+KeUBQqLyuRt7jJ7V60mm6rtA/4SK54/6dof8A4mqWk2Ul0LnUtVtx59+mwwSDPkwfwxH3Oct6k+wqbw5PJY3L6BduztCm+zlc5M0HTBPdk4U+2096ALP9m6r/ANDFdf8AgND/APE0f2bqv/QxXX/gND/8TWtRQBk/2bqv/QxXX/gND/8AE0f2bqv/AEMV1/4DQ/8AxNa1FAGT/Zuq/wDQxXX/AIDQ/wDxNH9m6r/0MV1/4DQ//E1rUUAZP9m6r/0MV1/4DQ//ABNH9m6r/wBDFdf+A0P/AMTWtRQBk/2bqv8A0MV1/wCA0P8A8TR/Zuq/9DFdf+A0P/xNa1FAGT/Zuq/9DFdf+A0P/wATSNpuqhT/AMVFdf8AgND/APE1r0jdDQBydrFc2/jSwF1fy3fmW86oWiRNpGw/wgf5FdbXKeK2axktdXUHFhOJpMd4iCsn5KxP/ARXVKysoZSCpGQR3FAC0UUUAZXirTE1TRpYxY2V7dwZuLGO8XdCLlQTEzD0DYPt1HNedeHtF8R3HizRr670/VGlWdbnWpNSgtIovNW3dEeFoPndgW2gHcu0nJyBXrVFAHh/jjwbeT+Mr/8A4k+tRaaJ4biyk0a1gk847cyiZpZAeXLDbgDAHXNbNv4Pv5vg/LBNoDHWp2dprFLyS0+0RmUqFkEUoXcYDyu7buPavV6KAPOtC8O2A8U6NfW2heKtPOntKytf3v2iI7oTHg753K4B42ir+l+CdV0u4uf7N8Tra2817PdALpcLTDzpWldTI2c8uQDjoBXbUUAcz8L9MvtI8GW9hqMJhuFubp2QkH5XuZHU8eqsD+NdNRRQAUUUjssaM7sFVQSSegFAGBZNu8YattzhY7dT9drH+RFdBXNeEN10lzqzqQdQna4UHqI8BY//ABxVP1JrpaACiiigAooooAKKKKACiiigAooooAKKKKACiiigAooooAKKKKACiiigAPSmEN6mn0UAR4b+8fzprB8feP51NSN0oAwYt/8AwmEvzH/kHr3/AOmjVtAPj7x/OsmL/kcZf+wen/oxqZqkkms3r6JaSMlrFj+0Z1ODgjIhU/3iPvHsp9SMAEUO7xFfLPknR7WTMQzxdyqfv+8akcf3iM9AM7N5dW9javdXlwkMEYyzu2AP/r+1VdQ1K20wQ6faW5uLtkxb2cGAQo4BPZEHqeOwyeKjsdIlluk1LWpUurtDmGJf9Tbf7gPVv9s8+mBxQBB5eoa//rhPp2lH/llkpcXI/wBo9Y0PoPmPfb0rbtYIbW3jt7aFIYY12oiLhVHoBUlB4GTwKACis2717RrZ/Lk1GBpf+eUTeZJ/3yuT+lQ/21cTZFhomoz+jyqIE/8AHyG/JTQBsUVkf8VJcd9N09D6B7h//ZAD+dINFmmx9v1rUrj1SOQQL/5DAb9aANK7u7WziMt3cw28Y6tLIFH5ms0+I9NfK2f2q/YdrW3eQf8AfWNo/E1NaaDo9rIJYdNt/NHSV03v/wB9Nk/rWlQBj/btcuP+PXREtx2a8ulU/wDfKBv5igWOuz/8fWtx2691s7UKf++pC38q2KKAMf8A4RzTZMG8N1fn/p6uHkU/8Bzt/StK0tLWzj8u0tYLdP7sUYUfkKmooAKKKKACiiigAooooAjuE3xmuS1F5dD1ga1DG8kBURX0SDJaMEkOB3ZMnjuCR6V2NUb+2EikgUAW7eaG4gjuLeRZYpFDI6nIYHoQafXFwNfeG7hnsoWudNdi0tmuN0ZJyXi/mU6HqMHg9TpOpWOqWgurC4WaPODjhkPdWB5U+x5oAt0UUUAFFFFABRRRQAUUUUAFZ+v6rDpFgbiRWlldhHBAn35pD0Uf49hknpUOua9aaWy24Vrq+kGYrSHl29z2Vf8AaPH16VlaZp93d3/9qas6S3hBWNU/1duh6on9WPJ9hgUAW/DFhNDHJcXjiS9uZDNcuOhc9h/sqAFHsK6AdKjgjEaAVJQAUUUUAFFFFABRRRQAUUUUAFFFFABRRRQAUUUUAFFFFABRWfqWs6fYyi3kmMt0wyttApklb32ryB7nA96qk6/qP3RHo1ue52y3BH0+4n/j1AGjqOoWWnQedfXUVvHnALtjcfQDufYVnf2jq2ocaVp/2aE9Lq+UqD7rEPmP/AttWdO0XT7Kb7SsbT3eMG5uHMkp/wCBHoPYYHtWjQBjxaBbyyLPq08uqzqcj7RjykP+zGPlH1IJ96tavqVvpcCF1eWaQ7ILeIZklb0UfzPQDk4qPWNVWyeO1toTd6hMP3NshwSP77H+FB3J+gyeKbo+lG2nfUL6YXepSrtebbhUXOfLjH8Kj8z1JNAEWnaZPJeLq2sskt6ufIiQ5jtVPZfVvV+vYYHFVbg/25rXkD5tO06UNJ6T3A5C+6p1P+1gfwmrXiS+njWHTtPYDULwlYmIyIkH35SPRQePUkCrek2EGn2MVnbKViiXAyck9ySe5JySfU0AWhHxWXr+nyXduj2rrFfWz+daynorgdD/ALLDKn2PsK2KZIuRQBV0TUY9T09LlEaJ8lJYm+9FIpwyH3B/PrV2uc1A/wBiar/bC8WVwVj1BeyHok/4cK3tg/w10Y5FABRRRQAUUUUAFFFFABRRRQAUUUUAZ+qW4kiYFQwIwQRwRWN4Tvjp1wPDl4xAUE6fKx/1kY/5Z5/vJ+q4PY107qGXBrA1/SYryExyKcAhlZThkYchlPYg9DQB0NFcrpfiKawdbHxE4XkLFqG3bHJ6CTtG3/jp7Y6V1QIIBByD0NABRRRQAUUUUAFFFFABRRQSFBZiAB1JoAK5fxPdnVLs+HbRiY+DqMqnhUPIiB/vP39Fz6ik1HX5tSdrLw6/yZ2y6htzGnqI88O3v90e/Sr+g6TDY26xQoQuSxLHLMx5LMT1JPJNAGjYwiOIAAAAcADpVmgDAxRQAUUUUAFFFFABRRRQAUUUUAFFFFABRRRQAUUUUAFFFFABRRRQAUUUUAFFFFABSN0pay/EepPp9jm3iE97M3lWkBOPMlI4BPZRgknsAaAOXutfW68e3Gh6S5TVTZBJPNjwLdBISZSDw3BBUDqSO2avpqFta2S6bodzb2trGSJdTunGwtn5imf9bITkk/dBPOelYeq/Di21HQzHJqN0mtMZZpL+KQxmaaRcNuxz5ePlC54FQeBoZLOK3tPK06G9B8pVvLUHzHThkEq4YOMfdYMccgsOaAOr0q/0WxicaXFfanLKd01xDA0rTN6tKQFP0zgdgBV37br1xn7No0VsvZry5Gf++Yw38xR/bF5bHGpaLdxKOstqftEf5Lh//Hat6fq2magxSzvoJpB96MN86/VTyPyoAqfYNbuObvXBAvdLK2VPw3PuP5YpR4c0x8G8W41Bh3u52lH/AHyTtH4CteigCK1tba0i8q1t4YI/7saBR+QqWiigAooooAKKKKACiiigAooooAKKKKACiiigAooooAKDyKKKAKd3ZrIDgVzmoaIVuje2cs1neYx58BwzD0YHhx7MDXX0x41ccigDl7fXtYscJqWnrfRj/lvZ/K/1MbH+TH6VpWfijQrlhH/aEdvMf+WV0DC/5PjP4VbmsUboKoXekRzKUkjSRT/Cy5H5GgDcR1kQOjBlPQg5Bpa41/C1grForVYGPUwM0RP4oRQNBZRtW81NR6fbpj/NqAOyqK6ube1j8y6uIoE/vSOFH5muSPh8SY8251Fx6NfTY/Rqkt/C+nJJ5gsIDJ3d03N+Z5oAv3Hi3R1JSyebUpBxts4zIuf9/hB+JqjPe+IdU+RSmkW56iIiWcj/AHiNq/gG+ta8GmqoA2jAq9Daog6UAYujaHb2gYxR4ZzukkYlnkPqzHlj9a3oYljHAp4AA4paACiiigAooooAKKKKACiiigAooooAKKKKACiio7q4gtYGnuZo4IkGWeRgqj6k0ASUVif21c33y6Hp73KH/l6uMxQD3GRuf/gIwfWl/sN7z5tcvpL/AP6d0HlW4/4ADlv+BE/SgB82v2rStb6ZFLqk6nDLbAFEP+1IflX6Zz7UwWOsah82pX4s4T/y7WLEEj0aU/Mf+Aha14IooIlhhjSKNRhURQAB7AU+gCrpunWOmwmKxtY4FJy20csfVj1J9zVqiigArJ1XVJVuv7L0mNLjUSAX3f6u2U/xyEfoo5b2GSIr7Ubq+vJNL0VlDxttu7wjKW3H3V7NJ7dB1PYHQ0rT7XTbUW9srYJ3O7tueRj1ZmPJJ9aAI9G0uLTo3YyPc3cxDXF1JjfKff0A7KOAKn1K8t7CymvLqTy4YULu3sP5n2qwelYN5DPqmupFNE6adYMsmGGBcT9VPuqdfdsf3aAF8PWlw7y6tqEZS9vAP3Z/5d4h9yL6jOW9WJ9BW6BgU2NcCnUAFFFFAEFzCkkbxyIrxupVlYZDA8EGsfw7M+n3beH7p2YRp5ljKxyZIem0nuyZAPqCp9a3mGRWTr2nve2ym3kEN7bv5trMRwkg9f8AZIypHoTQBr0VV0q5kvNPhuJraS2lZfnhkHKMOCPfnoe45q1QAUUUUAFFFFABRRRQAUUUUAFNkRXXBp1FAGRqGmpKjKyBlYYIIyCPSsKGz1PRm/4k115cA/5dJwXg/wCA/wASfgce1doeahlt0ftQBgQeK1i+XV9MurM95YlM8R/FRuH4qK19P1nSdQx9h1K0uCf4UlBb8utRT6crdBWXf+H7O6z9os4Jvd4wx/WgDp6K4z/hGrePHkfaoAOghupYwPwVgKd/Ycmf+P7U/wDwOl/+KoA7GqGoa1pOn5+26laW7D+F5QG/LrXOf8IzbyZ8/wC0zg9RNdSyA/gzEVesPD9na4+z2kEP+5GFP6UAE/irzvl0jS7q7PaWZTBEPxYbj+CmqUmn6jrDZ1q686E/8ukIKQf8CHV/+BHHtXQw6eq9RVyOFE6CgClYafHCiqFCqBgADAArQVQowKWigAooooAKKKKACiiigAooooAKKKKACiiigAooooAKKKKACiiigAooooAKKKKACiig0AMmkSKNpJGVEUFmZjgADqTWBoiPql82v3CsEdDHYRsMbIT1cjsz4B9lCj1o1ljrWp/2HHk2cO2TUWHRs8pD/wAC6t/s4H8Vb0S4HSgBDHxXNeIbS2tbl7+6hWXTboLHqUZHC44ScdwV4BI5xg/w11VQXESyIyOiujAqysMhgeoNAGNHeXeglYtUle60w4Ed+eXh9BNjt/00/wC+sdTqX2m6bqcam8s7e5GMozICR7qeo+orL0CRtPun8O3RLxqhexd+fMg6FD6smQPdSp9aVrS70AmXS4nutMzmSxXl4fUw+3+x/wB846EAm/sWe350vWL22HaKZvtEf5P8w/BhR9q8QWn/AB86bb36D/lpZy7HP/bOQ4/8fNaWn3lrqFol1ZzLNC/Rl9e4I7EdweRU9AGTF4i0oyLFczPYzHgR3kZhJPoC3B/AmtVWDKGUgg9CKSaOOaJopo0kjYYZWGQR7islvDunxktp7XGmOTnNnKUXPunKH8VoA2KKx/K8RWn+qubPU4/7s6GCT/vpcqf++RSf28LfjVNNv7A93Mfmxf8AfcecD64oA2aKr2N9Z30Xm2V3Bcp/eikDD9KsUAFFFFABRRRQAUUUUAFFFFABRRRQAUUUUAFFFZmpa3a2dwLSNZbu9YZW2t13yY9T2Ue7ECgDTpkkkcaF5HVFHUscCscW/iDUBuuruLSYj/yytgJZse8jDaPwU/WpIvDWjhhJc2pvpR/y0vHM7f8Aj5IH4ACgAm8RaBGxU6nayMOqxP5jD8FyaYPEGksNy/a2HqLOX/4mtiKOOGMRxRpGg6KowBTqAMU+ItHT/WSXEfu9pKB/6DVi01vRbp/Lt9Ts3k/uCVQ35HmtKoLyys7yPy7y0guE/uyxhh+tAE4IxxRWMfDlnD82mT3elvnP+jSkJ+MbZT9Ka1xr2m83NvHqtuOstsuyYD1MZOG/4CQfQUAbdFVNM1Ky1KEy2c6yBTtdeQyN6Mp5U+xFW6ACiiigAooooAKKKKACiiigAoorMvtcsba4NrG0l5eD/l2tl8yQf72OF+rECgDTqnqWp2GmqpvbpIi5widXc+iqOWP0FUfK17Uc+fMmkW5/ggIlnI93I2r+Ab61c03SNP092lt7cee/+snkYvK/1dsk/nQBT+163qIxY2a6dAf+W94MyEf7MQPH/AiPpUlroNms63V68upXanImuju2H/YX7qfgBWtRQAUUUUAFFFNlkjhiaWWRY40BZmY4CgdST2oAdWBLd3OvSva6XK9vpyMUuL5eGkI6pCf0L9ugyeQ0/aPE3BEltohyCDlZL0fzWL9W9h134o44YkiiRY40UKqqMBQOgAoAjsbS2sbSO0tIVhgjGEReg/z61NRRQAGm7eadRQBmeJJ76DRrh9MaEXu0eSJWAVmyOMnjJ6DPGSK5i38bukcVvHp9/f3rSzLLbuqxyw+UU3p8uVcjeCCOCO9djf2sV1CYZ4kljOMqwyDjkVlNoWnFIo/7PttsLmSIeWPkY9SPc9/WgDnG8VXWmzyXd7czT2lv/aLSRhVyyxSII+3YMRn863tK8SXd5qNvYSaNLbTSJJI/mSjCojqpZePmB3gjp3qVdC09XLiwt9x35Pljnf8Af/Pv61a07SbGzeN7ezhiaJDGhVcFVJyVHtkDigDUpGXNKOlFACAYpaKKACiiigAooooAKKKKACiiigAooooAKKKKACggelFFADdi+lHlr6U6igBAi+lLiiigAooooAKKKKACiiigAooooAKKKKACiiigAooooAKKKKACiiigAooooAKKKKACiiigAooooAKzPEOpNYWirbost7cP5NrEejyHuf8AZABYn0BrSdgqkngDrWBocUuoXz67dxuhkUx2UTjBihz94jszkAn0AUdjQBe0LTk06xWASNLIWMk0zfelkblnP1P5DA7VpUijApaACkYZFLRQBka9p7XtqvkSCG8gcTWsxH3JB0z/ALJBII7gmrGhaiup6es/lmGZWMc8LHmKReGU/wBD3BB71dkXIrA1BJNL1ZdYt43aCfbDfxoCTjokoA7r0Pqp/wBkUAWdQ0ueG7fU9FdIbxuZoX4husf3sfdb0cc+uRxVnR9Vg1JXQI9vdQkC4tpeJIj7+oPZhwe1X6ztY0mK/aO4jla1voQfIuox8yZ6gjoynup4/HBoA0aKyNM1aX7WNM1aJLXUMHyyp/dXIH8UZP6qeR7jmtegAooooAzr7RNKvJfOmsoxP/z2jzHKP+Brhv1qv/ZmqWvOn61K6/8APK+jEy/gw2uPxJrZooAxv7S1a14v9FeVe8tjIJR+KttYfQBqsWWuaTdzCCO8RLj/AJ4TAxS5/wBxsN+laNQXtnaXsXk3lrBcR/3ZYww/I0AT0VjDQI7fnS7++08joiS+ZH/3w+QPwxR5niOz/wBZDZapGO8TGCT/AL5bKn/voUAbNFY48RWER26jHc6Y+cf6XEVT/v4Mp/49WrBNFPEssMiSxsMqyMCD+IoAfRRRQAUUUUAFIxwKU9K57W5ZtU1FNBtJXiVk829mQ4aOEnAUHszkEA9gGPXFABLeXmuXD2ukTG3so2KXF+ACSR1SLPBI6FjwOgyemtpWm2Wl25hs4QgY7nYks8jd2Zjyx9zU9rbw2ttHbW8SRQxKFRFGAoHQCpKACiiigAooooAKKKKACiiigDL1bRobyYXlvK9lqKDCXUQG7H91x0dfY/hg80zSNUme6Ol6pEltqKKWAU/u50H8cZPb1B5Xv2J16oa5pkeqWgj8xoLiJvMtrhPvQyDow9fQjoQSKAL9FZnh7UZL60dbqMRXtu5huoh0WQdx/skEMPYitOgAooooAKKgv720sLc3F7cxW8Q6vI4UfTnvWZ/amo3/AMuj6cyxH/l7vQY0+qp99vx2j3oA2XZUUszBVAySTgAVjvr8dwxi0W1l1R84MkZ2wKfeU8H/AIDuPtQmgR3DCXWrqTVHByI5BtgX6RDg/wDAtx962FVVUKqhVAwABgCgDG/svUb/ACdY1FljP/LrZExJj0Z/vt+BUe1adjZ2lhbi3sraG3iHRI0Cj68VPRQAUUUUAFFFFABRRVTVdQtdNtvPunIBYJGijc8jnoqjqSfSgCW+u7axtXuryZIYYxlnY4A/+v7VixWlzr0q3WqwvBpyndBYOPmlIPDzD9QnbqcngS6fp91fXceqa2oWRDutrIMGS2/2iejSe/QdB3J26ACiiigAooooAKKKKACjAoooAMCiiigAooooAKKKKACiiigAooooAKKKKACiiigAooooAKKKKACiiigAooooAKKKKACiiigAooooAKKKKACiiigAooooAKKKKACiiigAooooAKKKKACiiigAooooAKKKKACiiigBCM0m3HNOoPSgDjvGniPU9J1aKz0+FpzJp9xcqiWzTMZI2QKCARhTuOT9Ks6b4xtbq1tG8rzZJ/syFoWBjLzIWG0nqAVIq7q+h2OoXa3VzAzzJG0SsJXXCNjcvBHBwM/QVTbw7pytE8NlDDJAqLCUBCpszs+UEA7cnH1IoAiPjmxNlFcx2V1I0rLEsS7d/mnfmM5OAwEbE/h6itTQ9ej1e4ljt7K6jSIIXkmAXBZFcKVzuBw3PHBFZ1r4ctBZPb3UUc7S3Ju5ZFTy8zE/fXByp9MHPvWzpun29pLNNDGVknKtKxYncQAoJyfQAUAaFNK85p1FAAKKKKAK2p2FrqVo1reRCSMkMOcMrDoykcgjsRzWVHf3eiyra61IZrJiFh1EjGPRZuyn/b+6e+D13qbIiSRtHIiujAqysMgg9iKAHUVz/k3fh35rNJbzSM/NbjLS2o9Y+7J/sdR/Dn7tbVldW97ax3VpMk0MgyjocgigCaiiigAooooAKKKKAAgEYIyKyZvDuktK00Fu1lOeTLaOYWJ9TtwD+INa1FAGN9j1605tNUhvk/553sW1v+/keP1U0HWbm2/5CejXkA7y24+0R/8AjvzD8VFbNFAFPT9U07UM/Yr2Cdh95VcblPoV6g/WrlU9R0rTdRwb2xgnYdHZBuX6N1H4VT/se6t+dM1q8gHaK4P2iP6fN8/5MKANK8lWOFmY4AGSfQVk+CombSTqkqkT6lIbps9Qh4jX8EC/jmsvxVea9b6JepdWFvcKbd1860m2lcqeSj9PwY11GmIsem2sa/dWFFH0AFAFimTzRQRGWeVIox1Z2AA/E0+vKv2pI/D83wn1OPWPs73ghdtNilYktOMconRmAPHBI6igD1WmQTQzx+ZDKkqZI3IwIyDgjiuXu9W8K6ss11L4h83T5tKlaSNLgrbtbh9ry7lxgg5XIYcZrmf2b73Qf+ES1LSNFmtFS11rUXjtoMARQPdymIheylcEeooA9Cn1rR7d7iObVbJJLZGknQzrujVRliwzkADk1Guv6O1jeXqahC9vZOI7l0ywjYqr4OP9l0P0YV4z4t0PUIdD1i3k8NXMM9rqWuanNqRijETW01veeXiQHcSfOjG3HGDnpU3hazuG+GvixdWPh6+W31ZLi7udTtWFrBEmn2rGXygWLMoAwu4ZPcdKAPZIta0uWGwmS8TZqMnl2hII81trPgA99qMfwpL3XNFsklkvNY0+2SGZYJWluUQJKwBVGyeGIIIB5IIrxjwDHFodx4S8OzyXUcUOsXOp2tze6dJZm7jNpcmQBSSgZfMBCLtGxfujFXbbRNd1z4XxvpelzDX/ABLNdasLyW6ktorHzmyjOVO4uIvKVFwRlcnABoA9b/trSf7TXTP7QgN60hiEIb5t4jEhXHrsYN9DVXTvFXhnUryWz0/xBpd5cxKzSRQXSO6hfvEgHPFeReGF1K4+MNpJdLPZxG9eJ7K6QPcRyjSYQWaVWKtkDsOeuecVP4WmvvBsd3oLNe6vYaJaNZ3s9ot3cLGfL3L8jNsRgpRiEDYBx3oA9o068tdR0+21CxmWe1uYlmhlXo6MAVYexBBqeuf+Gtt9j+HXhqzFxDciDSLWPzoWJjk2wqNykgZU4yOOldBQBg6gPsHiyzvFyI9RjNrMO3mIC8Z/LzB+VbwORWB44Zo9Os7iOJ5ZIr+FkRCAWO7GOcDnJp0VrreooDfXi6bAf+WFk26Qj0aUjj/gIH1oAv6lq+n6eyx3E+Z3+5BGpeV/oi5J/Kqfm69qP+ohj0i3P/LSfEs5HsgO1fxLfSr2maXYaarCytUiL8u/V3PqzHlj9TVygDMsdDsbW4F3IJLy8H/Lzct5kg/3c8L9FAFadFFABRRRQAUUUUAFFFFABRRWXrGqtbzpp9hCLrU5lLRxZwsa/wB+Q/wr+p6DNAEus6pDpyRp5b3F3OStvbR/flb+ijux4FV9J0uZbn+1NWkS41FlwoX/AFdsp6pGD+rdW9hgCXR9KWyeS7uJjd6hOB51wwxkD+FR/Cg7D8Tk81pUAFFFFABRRRQAUUUUAFFFFABRRRQAUUUUAFFFFABRRRQAUUUUAFFFFABRRRQAUUUUAFFFFABRRRQAUUUUAFFFFABRRRQAUUUUAFFFFABRRRQAUUUUAFFFFABRRRQAUUUUAFFFFABRRRQAUUUUAFFFFABRRRQAUUUUAFFFFAARSbV9KWigBAo9KWiigAooooAKKKKACiiigArFvdMubO6k1LQ9iyyHdcWbnbFcn1H9x/8Aa6HuD1G1RQBS0jU7bU4XaHfHLEds8Eo2yQt6MP69D1BIq7WZq+krdzJe2sxs9RiG2O4Vc5H9xx/GnsenUEHmm6VqzTXJ07UoRZ6koJ8vOUmUfxxt/EPUdR3HcgGrRRRQAUUUUAFFFFABRRRQAUUUUAZPiK2F1p9xbNwJomjJ9MjH9ad4SuvtvhrT52GH8lUkX+66/Kw/BgRVy9j3xmuc0O4GkeIJtNmO211FzNbMeizY+eP/AIEBuHvuoA6uiiigAooooAjuYYbm3kt7iGOaGVCkkcihldSMEEHggjtVa30nTLeC6t4LC2jhu2LXEYjG2UlAh3DoflVV+gAq7RQBh6V4R8NaVfx31ho1rDcxIY4pNpYxIeCqZzsBHGFxW4OlFFAFM6Vpp1BdQ+wW32xXMgnEYD7igQtnqTsAXPoAKztX8HeF9XvpL3UtEs7meZQszOn+uAGAHHRwBx82a3aKAEjRY41jjVURQAqqMAAdhS0UjssaM7sFVQSzE4AHrQBgeLG86/0bT15Z7r7Q3skSk5/76ZB+NbkAxGK5rQ2bV9Wn11lIhlUQ2YP/ADxBzv8A+Bnn6Ba6hRhQKAFooooAKKKKACiiigAooooAKKKwru+utWuJNP0WUxRIStzqAAIjIPKR54Z/U9F75PFAEup6ncTXb6VowSS9A/fTsMxWoPdvVvROvc4HNWtH0y30yF1jLyzStvnnkOZJn9WP8gOAOABUumWNrptotrZxCOMEseclmPJZieSSepPJqzQAUUUUAFFFFABRRRQAUUUUAFFFFABRRRQAUUUUAFFFFABRRRQAUUUUAFFFFABRRRQAUUUUAFFFFABRRRQAUUUUAFFFFABRRRQAUUUUAFFFFABRRRQAUUUUAFFFFABRRRQAUUUUAFFFFABRRRQAUUUUAFFFFABRRRQAUUUUAFFFFABRRRQAUUUUAFFFFABRRRQAUUUUAFFFFABVTVdOtdTtvIukJ2sHjkQ7XicdGVhyCPWrdFAGFb6ldaXOllrrhonIW31ADakh7LIOiP7/AHW7YPFbtMuIYbiB4LiJJYpFKujrlWB7EVhYvPDmMede6MO3LzWg/m8Y/wC+l9x0AOgoqO2nhubeO4t5UmhkUMjo2VYHuDUlABRRRQAUUUUAFFFFACMNwxWB4i0uK9tnhkDbTghlOGRgchlPYg8g10FMljDrg0Ac/wCHtdkE6aRrTql90hnxtS6A9PR8dV/EcdOjrA1rR4LuB4Z4VkjbqD69iPQ+9Z1pqGs6L+6mWTV7IdCSBcxj6niQfXDe5oA7Cis7Sdc0vVCVs7pWmUfPA4KSp9UOCPyrRoAKKKKACiiigAoorE1LxPptrK1vbM+o3Y4MFqA5U/7TfdT/AIERQBtOyohd2CqoySTgAVyGo3jeKJPslruXRQf3svQ3hH8K/wDTL1P8XQccls1rqWvSBtYZUtc5WwhYmM/9dG6yfThfY9a6Wxs1iUfKBjpQA+xgEcY4A4q1QOBRQAUUUUAFFFFABRRRQAUMQoLMQAOSTUdzPDbW8lxcSpFDGpZ3c4VQOpJrCSO48SMJbpJLbRgQY4Gysl3/ALUg6rH6J1PfjigAee48RsYrGWS30cH95do217rnlYz1Cer9/wCH1rctbeC0to7a2hSGGNdqIi4VR6AVIiqihVUKoGAAMACloAKKKKACiiigAooooAKKKKACiiigAooooAKKKKACiiigAooooAKKKKACiiigAooooAKKKKACiiigAooooAKKKKACiiigAooooAKKKKACiiigAooooAKKKKACiiigAooooAKKKKACiiigAooooAKKKKACiiigAooooAKKKKACiiigAooooAKKKKACiiigAooooAKKKKACiiigAooooAKKKKACiiigDDudOutMuJL7QkVlkYvcWDNtSU92Q9Ef9G74PNaOlala6nbma1Zsq22SN12vE3dWU8g1brL1XSTNcjUdPmFnqSLtEu3KyqP4JF/iX9R2IoA1KKzNI1YXUzWN5CbPUo1zJbschh/fRv409+o6EA1p0AFFFFABRRRQAUUUUAIyhhyKqXNksg6VcooA5jVNAtbvH2i3SUryrEfMp9Qeo/CqiWWsWIxYa1eIo6R3GLhf/Hvm/wDHq7EqD2pjQo3agDl01bxND9+HS7odv9ZCf/Z6lHiHWsfNoVtu/wBm+JH6xit5rSM9hUZsY/agDEbxBrjYEeiWa+73zf0jNRvfeKLjIE2nWin/AJ5wNIw/FmA/SugWyj9BUq2sYHSgDlG0W5vz/wATTUL6+B6o8myM/wDAEwp/HNbGn6RDbxLHDCkUa9ERQoH4CthY1XoKdQBDDAkY6VNRRQAUUUUAFFFFABRRRQAVX1K+tdOs3u7yURxJ3xkk9gAOST0AHJqLV9St9Mt1kmDySyHbDBGMyTN/dUd/5AcnAqnp2mXFxeJqutbHukybeBTmO1B9P7z46v8AgMDqAR21jdaxcR3+sRmK3jYPa2BP3T2eXsz+i9F9zyN2iigAooooAKKKKACiiigAooooAKKKKACiiigAooooAKKKKACiiigAooooAKKKKACiiigAooooAKKKKACiiigAooooAKKKKACiiigAooooAKKKKACiiigAooooAKKKKACiiigAooooAKKKKACiiigAooooAKKKKACiiigAooooAKKKKACiiigAooooAKKKKACiiigAooooAKKKKACiiigAooooAKKKKACiiigAooooApavpltqcKJPvSSNt8M0Z2yQt/eU9v5HociqNpqdzY3SadruxXdttveqNsVweyn+5J/s9D29Bt1FeW1veW0lrdQpNDIu10cZDCgCWiuf8278O4W5aa90ccCc5ea1Ho/d0/2uo75HI3opI5oklidZI3AZWU5DA9CDQA6iiigAooooAKQkDrWfrGrwaeI49klxdTEiC2iGZJT3x2AHdjgDuapR6Peap+98QTAxnkWEDEQqPR24Mh/JfbvQBNN4hszK0Gnxz6nOpwyWi71U+jOSEX8TTQ3ia6wVj07TUP8Az0LXEg+oG1R+ZrXghit4VhgiSKNBhURQqgewFPoAxv7Hv5AftPiLUCT2hSKID6fKT+ppRoMeMNqursfU3bA/pWxRQBjtoIyDHrGsRn2us/8AoQNB03WITm18QSv/ALN3bJIv/juw/rWxRQBim88QWfN3pcF7H3eymw+P9x8fox+lWdO1rT76Y28cxiugMtbzKY5R/wABbBI9xxWjVXUtOsdShEN9bRzKDlSw+ZD6qRyp9xg0AWqKwHXV9D+eNptX04feRubqEeoP/LUex+b3bpWxp95a39pHdWcyTQyDKup4P+B9u1AE9FFFABRRRQAVnaxqqWJS3hha7v5h+4tUbDN6sT/Cg7sf1OBUWrarJHc/2ZpcSXOpMoYqx/dwKf45COg9B1bt3Im0bS49PV5Xle6vZsG4upAN8h9P9lR2UcD8zQBFpGlNBcNqWozLd6lIpUygYSJP+ecY7L+pPJ7AatFFABRRRQAUUUUAFFFFABRRRQAUUUUAFFFFABRRRQAUUUUAFFFFABRRRQAUUUUAFFFFABRRRQAUUUUAFFFFABRRRQAUUUUAFFFFABRRRQAUUUUAFFFFABRRRQAUUUUAFFFFABRRRQAUUUUAFFFFABRRRQAUUUUAFFFFABRRRQAUUUUAFFFFABRRRQAUUUUAFFFFABRRRQAUUUUAFFFFABRRRQAUUUUAFFFFABRRRQAUUUUAFFFFABWDLYXWiyPdaJF51qzFp9OzgZPVoSeFbvt+6fY8neooAq6ZqFrqVqLmzk3pkqwIKsjDqrKeVI9DVqsnU9Jka7Op6VKtrqGAHJH7u4A6LIB19mHI9xkGXSNWjvne2mia0v4R++tZD8y/7Sn+JD2YfoeKANGsvX9U/s+3RYYTcXc7iK2gBwZHPv2AGST2ANaMrbUJrB8Op/aWq3euS/MiM1pZA9AinEjj3ZwR9EFAF3QtJ+w77q6lF1qU4Hn3BGOOyKP4UHYficnmtSiigAooooAKK5n4jauNG0JboeIItGkMoWMmz+1SXDYP7qOLILuewXJ46VxXgPxz42v/ABRoPh3xJpaWVzNDeSXri0nQMU2mJcugj3AMN2x3GQccUAet0V4/rXxI17SdZ1rRbi90a+nsJtOhE1hYTjy5bm5CtFIC7hcRc7yVGWA6jFegfDvVbzWvB9lqd+yNcTGXeVXaPlkZRx9AKAOgooooAKwdWs7jS7mTWtJiZwx3X1mg/wBeO8ij/noB/wB9Dg84I3qKAIbK6gvLSK6tpFlhlQOjr0YHoamrA00f2T4huNLXi0u1a7tR2RsgSoPbLKw/3jW/QAVi3+pXN3evpWiFDPGQLq6YZS2B7Ds0novbqewMct5c65O9npMzQWKMUub5erHukJ7nsX6DoMnpr6fZ22n2cdpZwrFDGMKo/Uk9ye5PWgCLSdOttMtfJtwxLHdJLI26SVu7M3c//qHFXKKKACiiigAooooAKKKKACiiigAooooAKKKKACiiigAooooAKKKKACiiigAooooAKKKKACiiigAooooAKKKKACiiigAooooAKKKKACiiigAooooAKKKKACiiigAooooAKKKKACiiigAooooAKKKKACiiigAooooAKKKKACiiigAooooAKKKKACiiigAooooAKKKKACiiigAooooAKKKKACiiigAooooAKKKKACiiigAooooAKKKKACiiigAooooAKo6vpdvqSRszPBcwndBcxHEkR9j6HuDkHuKvUUAcpqmuXWm2Vxa6uqRXiQu1tOgxDdEKSNufuvxyh/AkVueHLVbLQNPtVGBFbop9ztGT+dZ/jW2W80G+t3iSXdA+1WXILAEj8c4rU0aZbnR7K4QgrLbo4I9CoNAFuiiigAorifH95eXHjHwj4Vt7uezt9RuJ7u8khYq8kVsqsIgw5UM7x7sclVYd65/Q7PxWPGFq0kOvDUY9WnfU7ua9DadJYnzDGiRbyAdpi2gIGUgljjqAdt8QtN1LVPCl5baLHZNqZUC3a6LKqZYbiGXkHbux2zjPGa43wH4L8R6d4lF9q9zdLALaWFfJv/lBfHLKB8xGODkY561m6LPrF38HPD0Fxp+pXepXCBdP/s7U54FYbeJLqddnlrzyMtngLuNO8DyeMLfxJ4K0zxM1ysttBfwXBuHZpZ5ljjJk3biskfzHY3XHBwQaAOm1v4Z6G+gWtlolrFZ3lrJFsunkcvIguY5pfMbOZGYoTls/Mc8Vv+AdIutB8J2elXjRtPCZNxjJK/NIzDGQOxFeQ6zcTp4xm1PT9Q1Hwolmssf2SfUpGmu2k5Msiuk8SIABtXG75iSVxg2Nau7ux+DPhjS7fUden8WyaQjW6aVfvJKEAXzbp9jbZVRckFs72woyWxQB7nRXhPhe+vvF3ju+tZ9RubW3vXv47eSy1BpPLjNlpxjkjfC4OWL4xwWOc5Nem/CXXb3xJ8PNJ1bUmRr50eG5dF2q8sUjRO4HYMyE496AOpooooAwfF7LbtpWoMwT7PfKGcnAVHVkbJ9OQfwqNWuPEq7UMttonIZ+VkvR/s91j9+rdsDku8cJHPaafZyxpKtxqESlHGQwGWPHfhTW5b/6oUALBFFBCkMMaRRIoVERcKoHQAdqfRRQAUUUUAFFFFABRRRQAUUUUAFFFFABRRRQAUUUUAFFFFABRRRQAUUUUAFFFFABRRRQAUUUUAFFFFABRRRQAUUUUAFFFFABRRRQAUUUUAFFFFABRRRQAUUUUAFFFFABRRRQAUUUUAFFFFABRRRQAUUUUAFFFFABRRRQAUUUUAFFFFABRRRQAUUUUAFFFFABRRRQAUUUUAFFFFABRRRQAUUUUAFFFFABRRRQAUUUUAFFFFABRRRQAUUUUAFFFFABRRRQAUUUUAU9RTdGTWR4HnEMFxochxJYP+6B/igYkxkew5T/AIDXQTLuQiuV121u7W9h1XTVBvLbICE4E8Z+9GT2zgEHsQPegDraKp6NqVrq1gl5aMShJVlYYeNh1Vh2YelXKAOf8XeHX1m70fUrO8+xalpF4Li3mKblZGBSWJ1yMq6Ej2IU9qhm8KzR65qWq6V4gv8ATX1N45bqNIopFZ0jWMMN6kj5VUYBxxXTUUAYWt+HF1jwr/YV7qNzu3ROLuNESQPHIsittC7eqjjGMU/TNI1O21BLq88RXWoIqsBFLbQKOe+VQEfnW1RQB594g+Gv9q6/qGrHxFegXrq/kTxiZYcIq7I+RtT5c49Sx712eiaZDpmn2tqqws9vbpb+ZHAseUXoAF4A9AOBV6igDj9T8EJ/at7ruh6hJp+sXC3BjlkQSxRyyxQRb9nGdq26EDPXOa3PCeh2Xhrw1p+g6f5htbGBYUaRtzvjqzHuxOST6k1qUUAFFFYvibWHslSw09Vl1S5U+Sh5WJehlf0UfqeB7AFO6k/tPxcqx4a30tCpPYzyAZH/AAFP/RldJENqCsfw3pqWFmkKsznJZ5H+9I5OWY+5JJraoAKKKKACiiigAooooAKKKKACiiigAooooAKKKKACiiigAooooAKKKKACiiigAooooAKKKKACiiigAooooAKKKKACiiigAooooAKKKKACiiigAooooAKKKKACiiigAooooAKKKKACiiigAooooAKKKKACiiigAooooAKKKKACiiigAooooAKKKKACiiigAooooAKKKKACiiigAooooAKKKKACiiigAooooAKKKKACiiigAooooAKKKKACiiigAooooAKKKKACiiigAqteW4kQ8VZooA469sLyxvzqWkyrDdEASo+fKuFHQOB0Pow5HuOK19E8RWeoSi0nVrHUMc2sxGW90bo49x+IFak9usg6Vh6votvdxGK4gSVM5AYdD6j0PuKAOiorjYRr2l4Wyv8A7VCOkF8C+B6CQfMPx3Vdh8VSRYXUtFvYD3e3xcJ/4783/jtAHS0ViReLPDz8NqkMB7i4Bix/32BVpNd0N1DJrOnMvqLlCP50AaNFZkviDQYcebrempnpuukGf1qrL4t0JSVhupbph/DbW7y5/FRigDdoJABJOAOprl5fEeqXPy6bopiB6S3soXHvsTcT9CRVZ9LvtVIOtXsl4mf+PdR5cH4oOW/4ETQBb1HxK1y7Wfh1EupclXvG5t4T7H/lo3svHqRT9B0cW5eaSSS4uZm3TzynLyN7+g9AOB2rQsdOjiRVVQqqMAAYAFaKKFHAoAI1CrgU6iigAooooAKKKKACiiigAooooAKKKKACiiigAooooAKKKKACiiigAooooAKKKKACiiigAooooAKKKKACiiigAooooAKKKKACiiigAooooAKKKKACiiigAooooAKKKKACiiigAooooAKKKKACiiigAooooAKKKKACiiigAooooAKKKKACiiigAooooAKKKKACiiigAooooAKKKKACiiigAooooAKKKKACiiigAooooAKKKKACiiigAooooAKKKKACiiigAooooAKKKKACiiigApCoPUUtFAEEttG/YVVl05G7CtGigDFk0sHtmqzaHbsSWt4mPugro6MCgDnotFhQ/LDGv0UCrcemrjpWtiigClFYovYVaSJF6Cn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2" name="AutoShape 4" descr="data:image/jpg;base64,%20/9j/4AAQSkZJRgABAQEAYABgAAD/2wBDAAUDBAQEAwUEBAQFBQUGBwwIBwcHBw8LCwkMEQ8SEhEPERETFhwXExQaFRERGCEYGh0dHx8fExciJCIeJBweHx7/2wBDAQUFBQcGBw4ICA4eFBEUHh4eHh4eHh4eHh4eHh4eHh4eHh4eHh4eHh4eHh4eHh4eHh4eHh4eHh4eHh4eHh4eHh7/wAARCAIFA5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QkDrWJJrc19K1voFst6VJV7l2220ZHUburkei59yKANzNZl54g0e1l8mS/iab/nlFmST/vlcn9KrjQWuxu1vUJ78nrChMMA9tinLD/eLVq2dnaWUPk2drDbx/wByJAo/IUAZo1x5M/ZdF1af0JgEQP8A38ZaUalqxGR4duh7Ncwg/oxrXooAyDqmqJ97w3esPWOeA4/NxTT4ggjz9s0/VLUDqz2jOv5puFbNFAFLTtV03UAfsN9b3BHVY5AWH1HUVdqlqOk6ZqODe2MEzj7shXDr9GHI/A1RbTtW0/5tK1E3MY/5db9iwx6LKPmX/gW6gDborL03WoLm5+w3MUljf43fZp8AsB1KEcOPcH64rUoAKKKKACiiigAooooAKKKKACiiigAooooAKKKKACiiigAooooAKKKKACiiigAJwKx/7Yupbq6hs9HnuUtpfKaQTRqC20NwCc/xCtK6bbGawdDuLiGy164tbRry4S9cxwK4QyN5UeF3NwPqaAL39o6t/wBC/P8A+BMX/wAVR/aOrf8AQvz/APgTF/8AFVm/CzxNeeLvBNrrmoWMNhdST3EMtvDKZERop5IuGIBP3M9B1rmB491eHxjJpV5qXheGzi1waaxYsspjNss4bmTG75tnTGRn2oA7n+0dW/6F+f8A8CYv/iqP7R1b/oX5/wDwJi/+KritM8d69rFlodrpNlbpqV8bvz5dRtpoYQINufLGAXB3rhgSvB61U8M/E6+1rxV4f0spY2/9prDM9uCWlWN7OaViDnkCSNRnHQ4oA9A/tHVv+hfn/wDAmL/4qj+0dW/6F+f/AMCYv/iq5GTxf4itfFWraBcNoV1JYaJNqUzWm8PbNnECOrMc78Oe2AnuK6fwTr0OueCdL143ME5nsopp3g+ZQ5QFwAM9DnigCf8AtHVv+hfn/wDAmL/4qj+0dW/6F+f/AMCYv/iq82bxd8Qo9f02S3t57rw405+3383hieIrEOcRRLKZix/vtGEHXnpXV+KfFl1Y+LrfQre+0XTI5NON4bnUywEh8zZsUbl5HU8nqOKAN7+0dW/6F+f/AMCYv/iqP7R1b/oX5/8AwJi/+Kqvo19qOo6FcyWuraDqF6GKxS2u5rdTgYDgOTnr0I6iuK1b4kahpL3+lanNo6arDqllZ2rQ79l0JZIhKFVjncgcgnPXtxQB3v8AaOrf9C/P/wCBMX/xVH9o6t/0L8//AIExf/FVxWv/ABCv7HxdPo+ny6LqiJ9oWSK3EpnszHbvJulP3MblCkZB+cVJ8PPiH/bvhHxD4kvbqxe00tI5PMt/uKPsMM8gPJzh3cfTAoA7H+0dW/6F+f8A8CYv/iqP7R1b/oX5/wDwJi/+KrnYPGF3eaH4B1O1+ylfEU8K3OzLKqvaSykIc8YdAOc96j8T/ECSz1+Kx8P6Y+t2lhN/xUNzbAuNPi6AAL/rJQxDFFyQisSOmQDpv7R1b/oX5/8AwJi/+Ko/tHVv+hfn/wDAmL/4quP8cfEC4t5PDq+EpbG/ttZiuZlvVjFxHsiCdAJYxyX5O7jbjHo3TvHmo3/j/T9EihiWxlujA8jRYMwFpJLvjIYgoXQYPpkUAdl/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Yj6+1tewW2p6bcWQnDFJWdHQbcZ3bSdo5HJ4rbByOKx9UVW8UaSrKGUwXIII4IxHSkSaKcjc+mfmbb/FP/Qfp0ANeikRldQykFSMgjoRS0AFFFFABRRRQAUUUUAFFFFABRRRQAUUUUAFFFFABRRRQAUUUUAFFFFABRRRQAUUUUAFFFFABRRRQAUUUUAFFFFABRRRQAUUUUAFFFFABRRRQAVHcTRwRPLK6oiKWZmOAoHUk09jgZrnL1P7e1s6Y3OnWe2S8HaaQ8pEfYDDMP8AdHc0AEUVx4nxNcGS30U/6uHlXvB/efusZ7L1bqeOD0UMccMSQwxpHGgCqiDAUDsAOlOooAKKKKACiiigAooooAKKKKAKmq6dZ6nbfZ7yEOoO5GBw8bdmVhypHqKzbK9u9LvYtL1iXzkmO20vSAPNP/POTHAkx0PRu2DxW7VbU7G31KwlsruPfDKuGGcEehB7EHBB7EUAWaKxvDd5cET6ZqD776yYI79POQ8pL/wIdf8AaDVs0AFFFFABRRRQAUUUUAFFFFABRRRQAUUUUAFFFFABRRRQAUUUUAFFFFAEF7/qj9KwNBjvJrDXI7C6jtbpr5xFNJF5qo3lx8lcjP0yK373/VH6VzemXF/aaP4hudL07+0r6O8cwWvnLEJX8uPALtwo9T6dj0oArfDzwfrfhPQRo58TQ3sC3jXCMNOEbASTPLMh+c53FyAeNo9aJ9M1rT/E2o3Fr4c0bUtOuPKe0VTHbyQOAfM3HYSxLYIOeP52/AniHVtYvtc03WLGxhutJuUgaWxuGlgkLRq+AWVSGXcAw+nrgcf4o+KGqaZeeKIYLO3/AOJXp1zPDFIbcvG8UZctIy3RLLxkqsYYBlzigDrIfBthfaLpMV3DfaXc6csiwG01BxJEHPzr5i43A4B6dhWNb/D2bTfGGlXmlmGLSrKWMInmMZYokspoByc5O6RT19Sakn+IUdr8LPEvjf7TZXMGmm7NrJGcxSCPiMZB5y2Bwa19Z8SXFv4h8LW9o8E1lqsVzLKy871SASIUb0JP5UAVr34d+H49HddNsSupxRXBhvHuH8+WSZCrmWTO6QMcZDZHyrx8oxr6LoMY8B6d4c1eJZVi0+G1uUSRgCURQcMMHGR14rz3SvipqNx4MTxRezaPbWzvYO6C3uE+zRTzor75JAFfarHleMjPSuu8H6zr/iXwBo2uafc6WLm8QyyPNC7RsmTtKhWHbHegDJT4U6D/AMJlLeNYN/Yx09I0g+3z5FwJGLPjf/dKjOe1W/GPgG98QaLP4fj1uztNGeAQQwPpgnlhQADiRnyTx1IrT8PazrreMr/w5rMFjJ5FhBeR3Vorop8x5EMZVieR5ec579Kf4r8UxaJ4p8K6I0lsja5eTQfvSQdqQPJ8vuWCDn1x1IoAbpvhvWYbC8sbjxDFFDcJtV9N01LSSJsjLA5cZIGOmRnIOQKj8TeFFfwXD4f0GGOFIr21nAkkJyEuUlkZmOSzHaxyckk8nmq9r4tuJ9V8aaRbSafdavpEv/Ev09p1ieVTawyJvJPAaWQruxgZ9q5Dwl8Rdf1LUfC+yY3ya0xa5hn0o2ccESIfNeOYuQxRto2/NuB4I60AdpqngaCWDVV07VtUsxfvNO1qlxtgM0i4ZmAXdgnkjOOvFY/hL4dyW+lX2k67MGtJL2yuPLtpMJcrBZwRbJARnYZIi23uAM8Eiui+I/iKfw14bfULaJGlLrGjv5ZRCemVeWLfnoFVs5I4NcZp3xPurzxRpGjvJYQPfwWMsaF42e48yW5SZoxHLINuIVIG4lcnNAHS3/gtLfUtFk0QeVaW2vNqlxA8p2RBreZGES/wgvIGK9MljVlNF8YR7hD4t06JCxbauiAck5P/AC16+9Z3xd8Wy+G7XT47PVrKymmuAbkNJCbhbfa3zxxyuob5wgJ5wCeKyPhd4+fXvEtxp8viC0vrR7ZWtjcG1inabccqiRStvXaMk44x19ADa8Y+Gdc1HwDdaas2manqwlWS3kayjhVV8xTIqBxIqOU3gPg4LA1g+CvCvii18a6ZqF1YT2lhapL5323UILonMZSMRCOJShGTznG3I5zTtY8fa9pV9r1s0+naxFpmlzzzXGmaZORaXQGYoZMSSAkgMzD5doC5xuFdzBql23giHV9sEl7JpyzqjOER5TGCFyTwCxx170AbdFeXeG/GOpXM2nf2prN7FLL5f2mA+HnjjRjjcvmFiAoORuyfWn/Ffxvq3hvWLeKyaS3sXtVla7ktt1uzM+0KJAG+bpwcfeXGc0AenUVzHwx1XWNZ8Li+1trc3JuJVXyoZI/3Yb5dwdQd2OuBj0rE8R+Ltc07x1Z6Lpc9hravKZL6wtLB2uLG1CkmSSTztoYttCqUBbJwMAmgD0KivMX+IupxfDp9Yh0577XbjU7y10/TI4D50qw3MiHKA5ykSFm5AyOvIotfiPPqXxHsNF0oR3GkXdxEEu0hJRo2tJpSpYnh96DjGQAQeaAPTqK4jx94qm0XxHp2ltrOlaFaXNnPcNfahHuRpEaMLEuXQZIdm6k8dKi8BeLdY13VNJh1CCG3F54bh1OWJYypWZ5Npxk5C47H86AO8orzj4u+NdW8LzwRaFeaXc3jhCdNksJriVYy4D3EjRyDyoVU5LFD04yTiq8fxInk07xlq00E1lYaSto1kXiikdkmjUiT5ZdjIxYEEuoC8nFAHp9FeNQ/E7xM1hbskGlXZk1u2tHnt2EvlW0s0KBpPIeaJGbfIBulXgA47V63qo1JrNhpUlpHc5GDcozJjvwpB/WgC1RXnmjeM9avzoDTQWaRX2u3Vg00KsY7mCKKYrLGCcqC0fqcgZHBFT2fj5bPUNWtNcs70+TfOtlJZ2TzRyW+1SjbkyCcls9OnSgDvKKq6Vf2+p2EV7asxilUMA6lWX2ZTyD7HmrVABRRRQBkaj/yNWkf9cbn/wBp1rmqGqaYt9Pb3C3dzazW+8I8BXOGxkHcpHYVB/ZF1/0MGrf+Qf8A43QAPHJo7GW3VpNOJzJEoyYP9pR3X1Xt29K1IZEmiWSN1dGAKspyCPUVl/2Rdf8AQwat/wCQf/jdVfDETWWo6rYfaZ54450ZDLtyu5AxA2gADOT070AdBRRRQAUUUUAFFFFABRRRQAUUUUAFFFFABRRRQAUUUUAFFFFABRRRQAUUUUAFFFFABRRRQAUUUUAFFFFABRRRQAUUUUAFFFFABRRRQAUUVFeXVtZ27XF3cRQQr955HCqPxNAEWpXCW9rJNIcJGpZj6ADJqj4Mt3h8P280wxcXmbqf/fk+bH4AhfoBXM+O/FBk0uW00vTbi7N1DIFmk/dRhAvzuM/MygdwMHIGea7fTtv9n22zG3ylxj0wKAJ6KKKACuauvGVhZ+JbPQb3T9VtZr65a2tJpLf9zM6oznawJONqsc4xxXS14t4jl0u0+IurL4mn0XUJ4oVW2fxLeCKFYZfmKW0IjK7RsVWc5ZiME4GKAPRT420OPwcviu5llttNacQAyKNxcz+QowCerkAfUU9vGGkDxYvhkeeb83AtyAo2hjbmfOc5xsHXHU4rifBnhfS/Enwj0JTocdxbW4uWttJvbgpZyM0rgSMVjJKhSzRnbwGU4zgippHhe80H4l+Hb/VdMge4vLl447yPUmu518uxkQLIzwIxQquc7id2OtAHf2fjLSLjXo9EeDVLS8m83yBd6fLCk/ljLhHZQrYHPB6c07TvGGlX1p4duYkuVXxASLMOgyMRNKd/PHyoemeaq6Ro+q3niGXxP4iWCGeKB7bTbGF/MW1jYgu7PwGkfamcDChQATkk+Wa7pklx8IPA4up9sMkMMCxXdtb/AGW2l2OfOlklhkaPj5BgclgOM0Ae/UV4n8CNMitfFWox2WpW832aCNribSobaSxuQ24LGZkgjYSKRuKDsVOTnFe2UAFFFFAGFrg+yeItK1FeBOWspvcMC6H8GUj/AIGa3FOVBrA8eNJHpVrJBEs0630BijZ9u9t3TPatHQ9St9StWkh3pJG2yaGQbZIn7qw7H9D1HFAF+iiigAooooAKKKKACiiigAooooAKKKKACiiigAooooAKKKKACiiigCC9/wBUfpXKxaff6t4b8TaZperSaPeXN1JFFfRx73gJjjG5Rkc4zjkYPNdVe/6o/Sub0y41C00fxBcaVp66hfJeuYLZphEJH8uPALnhR6nnjsaAGeD/AAvrXh7Ro9Lj12w+zwzRPGLbSvK+QMTKrZkYs0meXJyDk8k1k+LPhjBqem6zFZ6pdh7uO9ks7Wdl+zW91dRukkuVTec+Y3BJA3HA6Vf+F3jS48Wya3bzx6bMNLuUgF/plw01pcMybmVGYA7kPDDkDI56gY3jP4g61oOpeJbFtNjiey0K61WxZwjjbCAN8u2TIVmPyjapODzwaAN7T/BkcyqutSNLDBq8uoxW0b/upWJzGZBjLbT8wGcbgDzgVEvgmOw13w22lZGk6ZJes8M0xYxLNHhY489EBzhc/KOBwAK5/U/iNqQ0bTrzSzaXS6hrtxYJPHGrqsUcUsgIDSIpOY8ZLjv1PFbmneLLy51XwlaR3VncpqZu1vWjVMq8Ue4L8kjhSMjI3NQBFc/DpbbRrLTdJ1jU2t7O6s3gt7y6LwwwwTRvsVQOoVMDOfrVrwt4c8T6V4W0zTIdctLF7aEpKn2PzwWLschiy9iOMUo1zxNZ+N7XQr7+ybyG6tbi6Y2sUkclrHHtCM+5mDbmbbjjkEjoRWbZeN9WHhzwXrFzbJPDqUPmat9niLPEGhZkZUByAZABnB/rQBuaF4b1ix8WXev33iKO+N3bxW8sIsBGNsfmFNp3kjmRieueOlP1vwTomt39/faqLi5mu4I4I2Mu02ixsHUwkYKN5gD7uu5V5wABd0DxLputTSQ2q3UToAcXEDRFv93d16dq4j4hfEPVdE+ISeF7G88I6dF/ZKagbnXb14BIWlePYm3rjbn8aANyTwhLc2ni63vIdOu/7Uu1ubD7ZCJ41dbSGJHkQjkh4ycDt9a4Hwz8I5rfWNJkuvDelRxwPnUnunt7mGdNhDCKNYEKktgg5TGOQ3Su1uviVo+h6TFJ4guEurmLS21S/m0aCW5tYLYbsS7wM7DtYDucE9ATVLVfiPdWlv4gjW1thcW2n22raXI27ZLZTts3yLnIaNg24ZAxtORk4AOy8UeH4NcsbWD7VcWM1ncJc2lxbbd8MiggEBgVIwzDBBGDXIW3w6n0zxJbXunXSy2iG0aQ3D/vpJEuLqaaRsKFyzXIIAwOvAGKj1bx3Np2mQzWPiLRfE1y+qWlu0GlRqZBFJIFcAeawLEEYJIxW14g1LUpr1TpfjTw9o8YjAltb60E0qSd8kTpjsMY7daAJPihpOuavo9pb6FHC0i3StOWu5bdxFtb7jRsuTu28McYz3xWL8JfB+q+Gp7qG8jmt9ONskNvZi8aaCPBOSquzMpIOOCBgdM81V0n4gavdeG41hutC1DV38Rvoqzwk+SFEkirM8auzDKxthd3PXOKst461PTtdtdL1+bSrfy9e/s26uIlZY5Eawa5TaGJKtuKr1Oce9AElloniXSdH1fwxa+GNEutDuJrhLVYdQ+ybLaQYEexYDhgCecknrmuvk0i3uPDEejzWdoY1tljSG4jFxEjKoC5DY3gED0zjtXl/j/4q+IPDuva3p1lolxfpp1hc3Ujx6azi2CxsYWdklOVZl6FUO0E9q1Lrxzr0elW12t3otsZvEcmlO13E20R78Kww68jBznrkdKAMLQ/hnrcN7pZudF0wXMU0Z1K7nnhntrmMEeYEt/IGCwyABs25By2Oe08SfCvwnrt811PaLb7wu+OG3g2MV6MQ0bc8D8hWf4S+IVxqEuirdz2V8b6G8M39l28kqQyRPGEVypfyxtYklsDkdO+fbfEjxBBZabeaxDo0FvqdlY6lHJD5gFvBNdwRSJJuPzEJPkMMDK9KANvwt4P1bw5YXMOjnT7a4fWEb7Q0Kb5tPDqSj7VA37S4Bx6VW8SeHfEVv4uvb/RdL+1abeRRt5VprDaaUnBfzHcIn71mynzE5G3FVbjx3rsHwasfHz32gwJ9ga4uFuoZMTSE4jSMq4wWOFGc8kVvaR4suv+E2bQdbksbKU6FaXwhD/8t3aYTAMfvKuxcfn3oAs+C9A1G38Fxadrkpivy9wxltp90sKSTM6qJcAswUqGfGWIJOetVn8Gz2fijRtV02/u50huXe/F5P5m9DA6KVyPvBmXkEHGfpXNaR4s8TTx20mq6y9ldOR9otI/DzSRxNnlBKJSGA6b+h610fjDxTYwXyWtp440vR5Yl/fRzWn2gtuAKkHcuOD79aANjx1Bq11oTWmjW7y3EzhGK3CQhEIOSWdH47cKTzxXLfCfw7408N6rqFv4h/s+50+bBsntpw7W4HVWLRq7Fic/3RjpzV74Y+K5ddv9c0261ix1RrG5VbW4t7doPOhMUbFtpJBAdmXIP8PtXc0Acl4/0bWb1rK40LGwTltSt4bxrKa8j2MEAnQFhtJB28Z/vDHLPh3oGq6Ta6xLqscKSX9wHgga5NzJFEsaoqSTlQ0nIbGc7QcZNdhRQB4voPgXxnHf6VJqSy28cF3DcXCWeszvEdjhioWWRgyEjoVyR6HkereJNHj13TTp095eW1u7jzxay+W0yd4y2MhW77SD7itKigDmda8OmS/8KDS4La3sdGu2doR8oWL7NLEqoAMcF149K4DxN8NtQm13U57fQbC6gmkDaa1pcQ2UdquwDbJGYW3ncGJYl85HyivZaKAMjwbpUmi+GbGwuItPS8SFPtbWNusMMk20b3VAABk+1a9FFABRRRQAUUUUAFYOmf8AIzaz/wBdIf8A0UK3qwdM/wCRm1n/AK6Q/wDooUAb1FFFABRRRQAUUUUAFFFFABRRRQAUUUUAFFFFABRRRQAUUyeWOGJpJGCIoLMxOAAO9YNqdS8QILoXM2m6Y/MKxACedezsSPkU9gBnHJI6UAdDRWR/wjmm4+WTUFf/AJ6DUJ92frvqtPNqHh8ia7un1DSs4klkUedbD+8xAAdPU4BHXkZwAdBRSKQwBByKWgAooooAKKKKACiiigAooooAKKKKACiiigAoorJuNfs/Oa20+ObU7lTho7UBgh9GckKv4nPtQBrVR1LVtP09ljurgCZ/9XCgLyv/ALqLlj+VU/smt6hzfXq6dAf+WFkcyEf7UrD/ANBA+tXtN0vT9ND/AGO1SJn5kk+87n1Zjy34mgCj5+vajxa2yaVbn/lrcgSTEe0YOF/4ET/u1Be2Wl6PD/al+J9TvQwWFpyJJHkboka8KpJ/uge/et27uIbW2kubmVYoYlLu7HAUDqax9Ht59Svl13UI2jwCLC2ccwxnq7DtIw/75HHrQBVGkyG1ubnVCsl9fJtnKnKxpg4iT/ZGevc5NXfBd01z4btFlP7+2X7NOPR4/lP54z9CK07uPfGa5aG4/sDxA00p26dqDKszHpDP0Vz6BhhSfUL6mgDr6KKKACmvGj/fRW+ozTqKAAcCiiigAoIBG0gY9KKKAERVRQqKFUdABgUtFFABRRUGoXlvp9lNe3coighUs7HsP8fagDF8Syfadc0jTV52SNeS+yoCq/mzD/vk1a1HSXndNQ0+YWmpxrtWUrlZFzny5B/Ev6jqPeh4bhuLq5uNYvozHc3hBEbdYYh9yP6jJJ92NdMBgYoAzdG1Vb5pLa4hNpqEIHn2ztkrnoyn+JD2Yfjg5FaVUNY0uHUVjkEj293AS1vcx/fiP9VPdTwar6TqkzXX9l6tGlvqKglSv+ruVHV4yf1U8j3GCQDXooooAKKKKACiiigAooooAKKKKACiiigAooooAKKKKACiiigCC9/1R+lcxZ6dcatofiDT7XVLvSria+YRXlrt8yFgkZBG4EHpyCORkV097/qj9KyPB/8AzFv+wg3/AKLjoAyvCfgu+0PUdU1eTXluNT1We2a7kislhhMUIICLEGIDMGOXyT07AAVPGXwx0TWNG1drKEx69e29zGupSzv5jGaNk2SMDlohkYjOVG0YGRXYa9cx2mlTyzWd5eRkbGhtYy8jBuDgDnvXk+qX2jjULa38M+FvF0OqWF/ZzXeyGYNFbl9zZDPhgyoy7ecgmgDr7vwrqkngjX9Jg/s8X93dT3Fm08QljUscqSGUgH3wcE5welUfBXhjXbPxPZ311aCx02zt5lEFzfi9dpn2gNEdi+UAoYHBwQwG0YzXI/FjxJrlh4tl1bS7jxRY2K2dvaXEUVpLHGsvmvsfJtplbcZQuRt5Xv2msda8SQ+B7XQri61221fWtfjtJr+8tZYZIIZ3dmETtGgZ1jjKghVALA4oA9S0Tw5aaQt9PHNcXmoX3NzeXT7pZcZ2rwAFRcnCqABk8ZJJ4jUfAeqt4A8MaWtnp9zeabDHDqKKyxyzxrGRsiuChKYchugyARlat+NbXd4psbXw3rGsv4gEsNxLapqs32eK1jI3mWMkxjeBsG4ZZmz2JGBaeIbyGy1mHULS8jvL7xdNbRRJq/2ZYNtqkmGnHRcKcADkkUAbvw/8CyWsmqrr2iaamlXMax2tlcMl5Omd3m75tikowKAIS2NpOecC3qHw7eHxRFrfhfVLPQ0j0tNNFodLSeFY1leQFRuXacua4CDVvEKeK/Dun32p/wBqPnTFvLq0v1lhjf7XdYUkY3sVCKSF5K5Nazale6b4/hv9ce60gpqVwUs45yFuojvRC0k135bIQVkIWJSCAB05AE+J3gnxXPHqH9lm91K/1zw/Jot/c2cdtBCw3SeTuSR8xBfOfLIXyMjbnaa6vwf4X1G38Z3ur38Qgt7LR7bQtPUlW8+OPLyTlQTgMzBQpOcISetcn4JuvFLaR4K8Oatcaml1I91qV2vmjz2sYY9qxnAVgGklj4OTwfmrkLWTVNGu2sZLzWNK1SSwvox/aniEDDvcE252SSyHPkfKMITkjvyAD0DRPBfiyLUNHF437+0vY7jUNRk1R54bxVJJCWrLtjJONuMeX1BOOei1HR9Zh8X6lqEWg6Pq+m3cEAgimkWJ4JVMnmscxtu3bk5z/DXNa/azL8N/DVk2p67a+MJ9It7Sxs7fUp4Ha5MShpJY0YZWNss7MDgAg9QDpWl3qcHxF8VabcWd/q1quhWHnPbzhH8zFyCEXcpDP6gjGOo4oA6CbwvYa5oa22qaPHo0wuEuEOm3OySORM7HWRApzgnt0JqnH4Hj07VtDudMmubgQatJf6hPfXTzTSk2ckCnc2c4zGMcAAV5XdHxFY2HiWytNZ0+0/tKNFtdPfxA1/LabDtMGZJwyXDliS6b04C4+Xc3afFjWob67m0PUfEl34b0G3KNeXllaXX2uSQHKosgiMcabihJBYt93jJyAa3izwfrmuXF1p+l3ll4Y0lpjcySWkKyy6nMy8i4RlC+USSGXJLgYyoqxP4e1iTwkFh0rw9a64l8Ll1RfNgmBlVptpkQmMyoCOh2kjk4zVn4c6/fatBc2ep3MN3cWpAS5isbi289P7zJKgCvnqFZh346Vxs1z8Qv+Enl0eOXUDB/wkyXAxYOQLHzlcj7T520JsDDbsz1WgDudJsr6bXYry/8NWenrFbywrJBfCQYcoWBQIuc7BznjFZI+GelWMEP9k3F600M1ksP229knWC2guopzDGGJ2giIAfRea5zRF8VXvgCCYefNp8PiK/a7jsr4w3lxZi5uRgSMU2FX2HAcZRcBh0OP4Bvtd1bxzpMH9tXF7o63966W6a5Fdy2ls1u4iWfygXDBjw7SuASoyTg0Ad94N+H9la+HPD9v4ktor+80q0aFIWkMlsjMW3OIz8pYq23cRkDIGMnM/h/wVa6R4mvTDawNoL6Pa2EFtK7SlfLlncoQ+fkAlUAZ4AxgACovhprV5H4T1WHW7m5vpPD+pXWntdCJpZriKJv3blVBLybGUHAOWBrG+KHxCgPw38RTeHW12z1OCweWCaTSLm32kEdHljCBueMmgDCPw58UCVQmmad/aYudzam10n2Ixb8/wDHn5WPucBOoP8AH3rtfF+k+K4dd0258KSNDpcNjLby2dtNFDtcvGUYLJG64AVxwAefSufbVNW8G+HNX8UXtj4wmNnZAxQa1qlq8EsjuqqP3TMVIJGWIwBms7xd408WwjxfHeJZ2V74JtLDV0msJ5DDeiTzjLDIrY+Uxx4APILBs9KAO++Hen+J7STWbvxNdyyteXSPawyTrKYY1iRCMoioMsrNhR35JNdZXhHxB+KVzpvxLa4s9VuodE8OS2sGpWcdm8kd2Z/+PhmkVCF8iNon+8OdwI6V0J8ca/8A8J6PDmh2FjN9s125tpJ7u5lZY4orSCYuoGeSHICjAyQfXIB6tRXg3hn4j+MNF8EWWo6rb6fqVreLqyWUhuJHuvNthcSp5vYqwiK4GCvHJzweO/iL4wHhqe1mtbHT7+fTNL1mxksruRdolvYYngkYjod3LDjaxGOMkA95orkvAniHWNS1nX9A1+2sI9R0aWANLYuxhmSaPepw3KsOQQSegPfFdbQAUUUUAFFFFABRRRQAUUUUAFYOmf8AIzaz/wBdIf8A0UK3qwdM/wCRm1n/AK6Q/wDooUAb1FFFABRRRQAUUUUAFFFFABRRRQAUUUUAFFFFABRRRQBznjRvNsoLJs+Xd3kFvL7o0g3D8RkfjXRjgYHArn/FlnLdWDpAwSdGWWBj0WRGDKT7ZAq/oGrW+sWXnRAxzIdlxAx+eGTurf0PccigDRpssccsTxSorxupVlYZBB6g06svxHq6aXaBYlE1/PlLS3zzI/v6KOpPYfhQBW8ESMdAghZy/wBneS3DE5JWORkU/kordrJ8M2P9n6Xb2pcyNGnzuf42PLN+JJP41rUAFFFFABRRRQAUUUUAFFFFABRVLUtW0/Tiq3Vwqyv/AKuFQXkf/dRcsfwFUvtGu6iP9EtU0qA/8tboB5iPaNTgf8Cb/gNAGrd3NvaQNcXU8cES/eeRgqj8TWV/bNzfHbounSXCH/l6uMwwfUZG5/wGD61LaaDZRzrdXZl1C7U5E9228qf9lfup/wABArVoAxf7DlvDu1y/kvQf+XaMeVbj2Kg5b/gRI9q1reGG3hWG3hjhiUYVEUKoHsBUlFABRRWDqskmtX0miWcjJaxY/tGdTjgjIhU/3iPvHsp9SMADIv8Aio78TMM6NayZiHa7lU/f941PT1YZ6AZ6GmwxxwxJDCixxooVFUYCgdABTqAA8isnWdPiuYJIpY1kjdSrowyGB6gitakZQwwaAOQ0rVpfD5Wx1aR5NNHywXrnJgHZJT/d9H/BvU9ejK6B0YMrDIIOQRWZf2CyKflBB7YrnobTUtDYnRZlWDOTZT5MJ/3COY/wyP8AZoA7WiudtfFtiMR6tDLpUvTM/MRPtIPl/PB9q34Jop4llglSWNhlXRgQR7EUAPooooAKKKKACiquo6jYadD51/eQWydjK4XPsM9aw7nxNPdfu9D095s9Lq6BiiHuFPzv+QB9aAN3U7+z02ze7vrhIIV6s3c9gB1JPYDk1zIW78Q30V3fQvb2ULb7azfqW7SSf7Xov8PU89HWWjzXF6t/qdw99dr9x3GEi9o06L9eSe5NdLa26xL0oAW1hEaCp6KKACqmq6fa6lam3ulOAdyOh2vGw6MrDlWHrVuigDEstQutPu00zW2DGQ7bW9C7Un9Ebssnt0bqO4G3UN7a297ayWt1Ck0Mgw6OMg1ix3Nz4flW31KV7jS2IWG9c5eAnosx/u9g/wCDepAOgooByMjkUUAFFFFABRRRQAUUUUAFFFFABRRRQAUUUUAFFFFAEF7/AKo/Ssjwf/zFv+wg3/ouOte9/wBUfpXG3XiWz8I+FPEniC+R5I7a+O2NeDJIyRqiA9BliBk8DqeBQB3NZtlo9taa/qWtRySmfUI4Y5VYjaoiD7ccZ/jOfwrz74AeJ77X5fF1vq3iS11u8tNXG02zAxQxyW8L+XHj/lmrtIoJ5O3J5qbxRceFf7WjuNY8J+KftV/ci2iZGlVZZdpIUBZQoyqE9hxQB0niDwXb6rq9zqUWrX1hJdwwRXUcUNvLHN5Ls8TFZo3wVLscjHb0pPEPhGfWPCx0q61+9nv4blLyx1GeKLzLaeNg0bbY1RWUEcjHILDPNcDb6leW2ieCdM8XaprHhyEWtzHfy3d/9kaSdI4ygMyvkgbnA+b5tp64rK8D69rt5408IjUp7yWGWO2mnuZZ8KXOm3BIZPfAcnGOM9aAPdLGzgtfMlS3t47i4Ie5khjC+a+ANx7ngAc54ArN0/wxpVqmqxzQrexanftfTxXSLIgkKouACMYGwdcnrXlcWrW8XijUpNL1XxH/AMI/caLdw2N3eXs1xa6jeY3N5TOx27EU7SMB9z7c7K0NC1PVNZg8H6ZJHqkEdl4YOpajBbXB82YvGsMC7kYZLfvnAz1QHrQB3N94H0O41eDU4o3tJYXtmVLcKkeIHd0G3GOTI2fwqlr/AMP7TUtb1LVrfVLmyl1SKOK8T7Nb3CuqAqNvnRsV4OMA7e+MkmvM7qPxZpngDUpL+z8Tx3DaBaxyXN9qIkhS8D5mOBKzDcdgyq+vTmtnxZrl9B4o1SO88RTWOtW15pKafp1vfsscyyPGJtsJx5ynMgJKnGO2KAPS/DfhXRfD8Niun27+bZaemnQzyyM8nkIchST78n149BWPrHgCG+m1lbfXtRsLHXGLanaRRwOsxMYjbDSRsy5VQODx2xXBfD/WI5f+EqbxVqF9p2nxWNui3Av3WR1+2XoVo2Q71ZiAoUfMdoGOlVLXWNUg0hreQeIEv18XWEtrpWp3TNcJZO6LH+8kY7lfazEFjtZihwRQB7hY6Zp9kYmtrSJJIrdLZJduZPKX7qFz8xA9z71XstFtrTxJqWuxySm41CC3hlQkbFWHzNpHGcnzGz9BWZ8RbrWl8KzWuiWpF/fo1uLp5AkOnqyHdcSNkfKgycLySAOM5HA6BrWva34h8GWNhqmlXN5pP2mHVJobn7TDdQCKNVuAqPuXec7d+drbh83UgHSS/DGB9Fl0D/hJNUXRZSwazFva/cZy5TzDFv6k85z755rrfFOiWviHQp9HvJJo4JmjZmiIDDY6uMZBHVRXivxXXxDH46uZI9c1u2ls9smi2ptzJ/akmwyNFA0UW1dpG3EgdhgkjbyfaLOKePwssd9/aF7N9lJlV3QXDkrkpmMIu7naCNo9+9AGrXNah4Ulm8R3euad4k1bSri8ghhuEt0t3RxEX2HEsTkH943Q46V4I/8Aauj2l5p8cuu6Rrh0u8jLaj4lQlXeR2hG1pJiGMW1F+QEkgBh96vTvHMG7wromnw6nrVt4uu9PjttOtrXUZoSspUAzyxo2CkZ+ZmcEcbeSQCAdxdeHYNQ8J3XhzV7y51G3u4ZIbiZwkcjq+c/6tVUHnsPrms3T/Bs1vq1rq15r95ql5p8EsOnfaIIY0g3qASRCiF+FHBOPQA4NYugT37fEjxnpN6bmTTls7LzdQ+1iLym8g7sKCCpPLblwBXL6t9oXwD471fRtY1ibw99jjg06S7vZZ2mlRj5s8byEsIzuVBg4bYWHBBIB6j4F8Ox+GPD66f9pa8upZpLq9u2Xabm5lYvJJgfdyxOB2GB2q/r+kabr2i3ejavard2F5GYp4WJAdT1GQQfyrzzx74lvvDXjZ9XE/2azeyWy8u/QLA8iuz+ZG3mrkkPtPGflFbWh+O1bRU1DWrC/wBkr/uZtP02a4ilUg42+V5h7HJ4HSgBP+FV+ELewv4NMsXtpry0ktS888l2gVxzmKZmRhwOCKxdN+Eaw2F7Z3OqWvl6pc2h1RbSzMKT2tsDsgAZ3YbmOXcsSQSvAxjI+Jvi291jxb4G07w43ilLW+vL6O8traJ9OnuPLtTIuGuAmQCM8H29q3rXWPEGivoPh2xsL5NR1m6uW3+Ir77QYYoYwzYaItktkBVyMfMecYIB21r4c0O10i+0iHTYRY6g88l3AcsszTEmUtnru3HP5dKr6V4Q8N6XPbT2Glxwy20jSQvvYlWMSwk8k5/doq89hXnXhTx1qWpX/hHxbevHZWOvLqFjqFmtwZbeA23nSRzIcYztidWbgMGBxwKwvA3xJ1S612/utUvNRmsfE1heXml2dxaywJYNAGMUKSFVyZbfEhKkkMjEYoA9S0z4a+BdNuJ7iy8OWkUk8c0bnLNgS583aCSFL5O4rgnuas6v4F8I6tB5GpaHb3UX2KOwKOWwbeOQSJGeeQHVT+FeQaz8Q/F178MvEculrb6bbaT4b024juYp5HvDNcwRyYVnJHGSNzEk5HuaefGHjHwPqHiua/t9YWCDQP7Q0rStevorqS4ljkCyussOdiDzIwVZictkDGaAPafDHhnQvDNrNb6HpsVmk8nmTMCWeVsYBZ2JZsAADJOAABxWvXiXjzxv4wg1hfD4TTLfVbTXtIELwzSJbyxXhlQRy5+Y7WQ5x98YwATgV/HPxL12Twzf6DDa3jeKLHV3trtNDJTzLW3EM08yO6sY18uZAcB23HauTQB7rRXjkeoXviH4ZeHr5dSvvEdhp14yazeWN4LMX8ccTqZY5d8YaNZCuW3LnYTjtUnhnVP7U8U+Ho/CDeVZafDfG9hub77e5jdoSuSszFWYhthZiODgUAev0V5RrK6fq1vqN5Z+B/Gc99J5oBi1QIgn5G35brCYbggAYqsbxmuPCWkeNNa1bw/bpoMhn+0ap9iknu4mhjLNLHJ85ILsBu5znFAHsFFeL/CrXNbvNatJLpru/SXwhbyyXTyF9hFxdBXKA7pCyqvK8nA56Viw23j2G5aa8vhbW99MrWekiacXf2eJJd9wYnlkKbmkQMNxwFTIBOKAPoKisTwAJx4E8Pi6EonGmW3miTO/d5S53Z5znrmtugArB0z/AJGbWf8ArpD/AOihW9WDpn/Izaz/ANdIf/RQoA3qKKKACiiigAooooAKKKKACiiigAooooAKKKKACiiqH9taP/0FrD/wIT/GgCzcQiRTXOanoavdfbIZJrW7A2i4t32Pj0PZh7MCK2v7a0b/AKC1h/4Ep/jTJNY0Vh/yFdP/APAlP8aAOYWXxI+sPpx16YRC2Eu4W0QfJYr1247ela+j6JFbztcsZZ7mQYeedy8jD0yeg9hge1VYtU0f/hLZW/tOw2/YFGftCYz5h96201nRlH/IWsP/AAJT/GgC/EmxcU6qH9taN/0FrD/wJT/GlXWdIZgq6rYlicAC4TJP50AXqKKKACiio7q4t7WBp7qaOCJfvPIwVR9SaAJKKxf7auL75dD0+S5U9LmfMMH1BI3P/wABBHvR/Yk1782uX8l4p620QMVuPYqDlv8AgRI9qAJLnX7NZ2trFJtSulODFagMFP8AtOcKv4kGo/suuahzfXiabAf+WFmd0hH+1Kw4/wCAqPrWtbQQW0CwW0McMSDCpGoVR9AKkoApaZpen6aG+x2yRu/+skOWkc/7THJb8TV2iigAooooAKKKz9c1IadbJ5cfn3c7eXa24ODK/p7ADknsATQBBrl/cCePSdMI/tC4XdvIytvFnBlb+SjufYHF3SrG302xjtLZSEXJLMcs7Hksx7sTkk1BoWmtYQSSXEouL65bzLqfGN7dgPRQOAOw9yTWjQAUUUUAFFFFAAagmt0kHSp6KAMi501Wz8uQaxJfDNpHKZbaJ7SQ9XtZGhJ/74IzXZU0qp6gUAcgttrluMQa9e47CaOOXH4lc/maeJvEyrj+1YGPq1mM/o1dSYYz2qFhaKcNLGD7sBQBzjSeJpMf8TiOMf7Fmv8AUmmtp2qXP/H1repyKf4UkEI/8hgH9a6eNLd/uOjf7pBqYRoO1AHMaf4bsbeXzktU87vK/wA7n/gRyf1rbt7BV5Iq8AB0FLQA1I1QcCnUUUAFFFFABRRRQAUkiLIjRyKrowIZWGQQexpaKAOeZLjw188KyXOiD70SgtJZj1QdWj/2eq9sjgb0E0VxAk8EiSxSKGR0OQwPQg0+sK4sbrRppL7RoTNbOxe509SBkk8vFngN3K9G9jyQDdoqvpt9a6jZpd2cwlifODjBBHBBB5BB4IPIqxQAUUUUAFFFFABRRRQAUUUUAFFFFABRRRQBBe/6o/Ssjwf01f8A7CDf+i46173/AFR+lZHg/wD5i3/YQb/0XHQBaHh3RBNcTDToRJc3sd/MwyC9wgUJIfcBFH4U7XNFtdXn0ya5eVW029W8h2EDLhHQA+2HP6VpUUAMlijmXbLGki5zhlyKwbrwhpdx4og8Ql51uopxMUDDY5EEkABGOm2RvxxXQ0UAVtRsYb7S7jTnykM8DQnZgFVZSvH4GqXh3w7pehRJ9itx54tLezkuG5kljhUrGGPtlunqa1qKAOT0zwW+l2a6fpnibWLawSR3jttsEipucuRueMsRlj1JPvXUtDE0iyNGjOv3WKjI/Gn0UAc74a8H6VoGoXN5ZtM/nwxQ7JSGCiOSaQEcdd07/kKveItEtdcjsUupJUFnfQ3sflkDLxNuUHPbPWtSigDP8R6PZeINBvdF1JHe0vYWhmCMVbaR2PY1j6X4P8jX7bWtT1q+1a5soJLezE0cMawpJt3cRou4naOvHoK6iigDkJPhn4Fkkjkk8Pwu8ZLRs0shKEjBIO7jgkcdq6DQtH03Q7H7FpVsLa33l9gdm+Y9TliT2q/RQBxuq+ALW8bWIINYv7PTtbkeTU7ONImE7OioxDshdMqo6HjtiuotNOsbWUTW9pCkwhS380KPMMa52qW6kDJ4J7mrVFAGNB4c0+PVtav5l+0jWFiW5gmVWjKxpsAwRyCDznNS+KNDtPEHhu80G6aSG1uovKYw4DKvHTjHatSigDmfEnhGPVNei1+y1S50zVI7RrPzkiimUxFt2NkisAc9xgnocgDFnwT4Zs/Culz2VpPPcPc3Ul3cTTbQZJXxuIVAEQcD5VAH4kk7tFAGH4q8JeHfFJs217TUvHsnZ7ZzI6NEzDaxVlIIyODXP678M9Jm0WCw0FbTT3hvVvEa8t3vk3hSvR5Ay8H+F19DkEg95RQB53onwp0i0g0yw1KdNS0rTdMnsoLNoBGjSXBP2mZtp/jB2hBgKpYc547HVvD+i6rZWtlqGnQT21pIslvGRgRMqlQVx0+UkfQkVp0UAc83gnwo2kXuknQ7X7Df28NtdQ4O2WKJAkannoqgAfSq9p8PPBdra3ltF4ftSl7B9nuTIWkeWLOdhdiW255xnFdTRQBga54L8K65NcTatolpeSXJhMzSKSWMO4xHr1UuxB7ZqtN8PfBculW+lt4ftRbW8jyxBSyuHf77FwdxLfxZJ3d811FFAHKf8K88Iw+FdR8M6dpMWl6bfkNLFZfuwrAghlHRSCAcYwe4OTU+j+FPsviGPX9S1i81bUIbZ7W3eWOKJYonZWYbY1UEkovJz04xzXSUUAcpZeDZNOe8GleJ9YsYLq8mvGgRYGVJJXLvgtGTjcScEnGa6RLVDaxQ3R+1mNQC8yKSxAxuIAxk+wFT0UAZcOiWsXimfxCskn2iaxisTHxsCRvI4IHXOZD+Qrn7r4baDe3Uup6hcalda4zhodXa423VrjdtWFlAWNBvb5QMNk7g1dpRQBFaRNBaxQyTyXDxoFaWTG+QgfeOABk9eAB7VLRRQAVg6Z/yM2s/9dIf/RQrerB0z/kZtZ/66Q/+ihQBvUUUUAFFFFABRRRQAUUUUAFFFFABRRRQAUUUUAB6VSOnWOf+PG1/78r/AIVdooAo/wBnWX/Pja/9+V/wpH0+yx/x42v/AH5X/Cr9I3SgDmIrCz/4S6Vfsdtj7Apx5S4/1h9q2Rp1lj/jxtf+/K/4VTi/5HGX/sHr/wCjGrbHSgCj/Z1l/wA+Nr/35X/CnJp9krAiytgRyCIV/wAKuVk3OvWSTta2Sy6jdqcNDaru2n/ab7qfiRQBrVS1PVtP03Yt3cqkj/6uJQXkf/dQZY/gKpG11zUf+Py7TTID/wAsbM7pSPeUjj/gIz/tVd03StP07cbS2VJH/wBZKxLSP/vOcsfxNAFI3Ou6iP8AQ7VNLgP/AC2uxvlI9o1OB/wJv+A1La6DZJcLdXjS6jdKcrNdtv2n/ZX7qf8AAQK1aKACiiigAooooAKKKKACiikd1jRpJGCooJZicAD1NAEGpXtvp1jLeXUmyKMZJxkk9AAO5JwAO5NZ+h2VxJctrWqJtvZl2xQk5FrF1CD/AGjwWPc8dAKg05X12/j1e4Vl0+Bs6fCwx5h6eew/PaOw56kY36ACiiigAooooAKKKDQAVXv760sLZri8uIoIl6vI2Bn0+vtWdqmrTfbP7M0mFbq/wGfccRW6no0hH6KOT7DkP03Q4Ybhb6/mbUdQHSeUcR+0adEH059SaAIhqmp34/4lOlssR6XN8TEh9wmN5/EL9aUaTqVwM6hr1z/1zs0WBPz5f/x4VtUUAY48M6K3Nxatdk9ftMzzZ/BiRUyeH9BRdq6Lpyr6C2T/AArSooAy5fDugS48zRdObHQ/ZkyP0qM+G9NXJtXvbNvW3u5FA/4Dnb+lbFFAGKbLXrXmz1aK8Qf8s76EBj7eZHjH4qaBr62rBNbs5dMJOBMxDwE/9dBwP+BBa2qRlVlKsoZSMEEcEUACMrqGVgykZBB4IpawZdHudNc3Ph11iXO57CQnyJP9z/nk30+X1Her+j6pBqUTlFkhnibZPBKMSQt6MP5EcEcg0AX6KKKACiiigAooooAKKKKAMfUdMuILt9U0YpHdtjz4GOIroD1/uv6P+ByOlrR9Tt9TgZ4g8csbbJ4JBiSF/wC6w/r0I5BIq9WXq+lNcTrqFhMLTUo1wkuMrIv9yQfxL+o6igDUorN0fVVvXktLiE2moQAedbsc8f30P8SHs34HB4rSoAKKKKACiiigAooooAKKKKACiiigCC9/1R+lZHg//mLf9hBv/RcdbF2MxmuY06/udHuNQjfSbq4Wa7MySRPHgqUQd2B6qaAOt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sHTP8AkZtZ/wCukP8A6KFRr4mkbpoWof8AfcX/AMXTtA+0TapqN9NaSWq3EkZjSRlLEKgBPykjrQB0FFFFABRRRQAUUUUAFFFFABRRRQAUUUUAFFFFABRRRQAUjdKWsnxXevZ6JcNBI6XUi+Va7FDM0zcIADwTn9AT2oApNfWVv4xuftF3bw+XpqM++QLtXzG5OelWP7bnvfl0PT5LsH/l5mJhg+oJG5/+Agj3rkD4FvYz/bH9tS32vK32jfcxRvE0u3BQDA2oRwPTAPauo0eXWtRsIr221izeN85SXTyHRgcMrYk4YEEHjqKALB0We++bW9QkulP/AC7Q5hg+hAO5/wDgRI9q1raCC1gWC2hjhiUYVI1CqPoBWYV8TK3yyaRIvukin+ZpTP4jT/mG6ZN7i9dP08s0Aa1FZDahrSY3+H2k9fJu4z/6FtpTq94i5l8P6mp9FMT/AMnoA1qKyV11MZl0rV4vraM3/oOaB4i0v/lobyH/AK62Myf+hIKANaislPE2gM20ataBvRpNp/Wp01vRnbamrWDN6C4TP86AL9FMimhlGYpUkHqrA0+gAooooAK5+6P/AAkV/JYpn+ybV9t046XMg/5ZD/YH8Xqfl/vVNrV1cXl5/YemyNHMyhru5X/l2iPof+ejc7fTluwzqWNrb2NpFaWsSxQRKFRF6AUATAYGBwKKKKACiiigAooooAKxfEGoXKyQ6Zpm06hd52MwysKD70rD0GRgdyQPWtadtqGsTwgn2v7Vr0nzPeuVgP8Adt0JCAfU7n/4EPSgDT0fTbfS7IW1vubJLySOcvK56ux7k/8A1ulXKKKACiiigAooooAKKKKACiiigArI17TZpZE1TSysep264TJws6dTE/sex/hPPqDr0UAU9G1CHU7CO7hDKGyGRxho2BwysOxBBB+lXKwAP7M8WFFwttqqGQL2FwgG7/vpMH/gBNb4oAKKKKACiiigAooooAKKKKAKGsaXDqKxv5j293CSbe5ix5kRPXHqD3U8GoNL1Sb7WNL1aNLfUMFkKZ8q5UfxIT39V6j3HNa1VdU0+11K1+z3UZZQwdGU7XjcdGUjkMPUUAWqKxLPULrTrmLTdbkD+YwS1vsYWc9kcDhZP0btzwNugAooooAKKKKACiiigAooooARhuGKqy2aOc4q3RQBQ/s9PSj+z09Kv0UAUP7PT0o/s9PSr9FAFD+z09KP7PT0q/RQBQ/s9PSj+z09Kv0UAUP7PT0o/s9PSr9FAFD+z09KP7PT0q/RQBQ/s9PSj+z09Kv0UAUP7PT0o/s9PSr9FAFD+z09KP7PT0q/RQBQ/s9PSj+z09Kv0UAUP7PT0o/s9PSr9FAFD+z09KP7PT0q/RQBQ/s9PSj+z09Kv0UAUP7PT0o/s9PSr9FAFD+z09KP7PT0q/RQBQ/s9PSj+z09Kv0UAUP7PT0o/s9PSr9FAFD+z09KP7PT0q/RQBRWwQHpVqGJYxxUlFABRRRQAUUUUAFFFFABRRRQAUUUUAFFFFABRRRQAUUUUAIzBRk8Vzul51rVP7ak5s4d0enKejA8PN/wLov+zz/FTvEEj6nejw/bsyoyiS/kU4KQnpGD2Z8Eeyhj6VuW8SxxqiKqIoAVQMAAdAKAEMfFYU7f2HrP24cadfOqXQ7QzHhZfYNwre+0+tdHVW+tobi3kt7iNZYZVKSI3RlPUUAWhRWH4buZreaTQr6RpLi2UNBK/WeDorH1Zfut74P8VblABRRRQAUUUUABAYYIBHvVeSxspP8AWWdu/wDvRg1YooAzJvD+gzHdLounOfU2yZ/PFRv4a0Vvu2Xlf9cpXj/9BIrXooAyD4esQu2OfUoh/sX8w/8AZqzNatZbFYrPTdW1V9SusrbxvcBwuOsj7gfkXgn14A61vaxqEOmWLXMys5yEiiQZeVzwqKO5J/x6Cq2g6fNAZdQ1Eo+pXQHmlTlYlH3Yk/2Rnr3OT3oAqaX4dvNNt2S38Q3rySOZZnlhhYySHqxwgP0GeAAOgqytlr6njXLdx6PY/wCDiteigDI8vxMrcXekyL6G2kU/nvP8qXzfEin/AI8dJlHqLyRD+Xln+da1FAGQ99riHnQUk9471T/6EBSnVdQRcyeHdQJ9I5IW/m4rWooAyBrm1d02j6vF7fZt/wD6AWpR4h0/H7xL+H/rrYTL/NK1qztW1aGxkS1ije7v5RmK1ixuYf3ieir6sePqeKAMPxP4q0ZNGvGi1OJJBA+zeGT5iDt6j1xXRaLCtto9lboAFit40AHoFArmtb0S6vrK4uNWmW5vWhdYIk/1FsSpA2A/eb/bPPpgcV0Ph26W90DT7tDkS20bfiVGaAL9FFFABXhcjalH8ZwrS6gl61/5YgNufONlgA3f2jy/K8rPy7OuOM7q90rnf+EF8GmYTSeF9IlkHRpbVJCOc8bge/NAHl2p3NxD8GtH1R4b++s9PvL2+vraLf5VzCkk4KyuhDADcHH3gSnIPax4D1KQeNfCugXhv4b6zGpySW90c+XG4R0RTvcsiBgoLHPHQDivRP8AhCtOXwlbeHLe7vbeC1uRcwyxsu9XEplGQVKlckjaQQRxVvT/AA/NBfx3d9rd7qnloyJHdQwYXcMHBSMEcD1waAOIhWG+17W77w1f3zaFp+lXVvdyvdyzQ3d22CBGXYj90FbLLxl9ueCBjwJql74E8AX2s6W82nnTUtG01NZ+ztNcPHF5E28FQ5wknyk5XdkZIr2CbT7V9Ik0uKJLe1eAwBIVChEIxhQOBgVz3iHwHpGteCtN8K3Esy2umG3a2kKRyMGgACFldSjcDkFSOaAMLwPp+sWPizw9b61qUV3eW/hmaK4/0kSOX+0REdfmfao2mQjkjJ5Nek1xfgj4d6X4W12bWoLlp7uS1+yjbZ29uqxlgx+WGNNxyBy2cY46mu0oAKKKKAMDxrJHbW2nX0siRLbX8TM7nAVTlG57cMa27d1khWRGDKwyGU5BFYnjFhJ/ZVmOWnv0JXGcqgZ2/wDQf1p8egRQjztHuZdKlJyVhAMLH3iPy/iuD70AblFYv9p6nYcavpxkiH/L1YgyL9Wj++v4bh71pWF9Z39uLiyuYriI/wAUbAgH0PofagCxRRRQAUUUUAFFFFABRRRQBDe2tve2klrdwpNBKu10cZBFYqXNx4dYQ6jM9xpOdsV45y9v6LKe6+j/APfXqegpHVXRkdQysMEEZBHpQAoIIBHINFc95Vx4bJa2SW60bOWgXLSWnundo/8AZ6r2yOBu208N1bx3FvKk0MihkdGyrA9waAJKKKKACiiigAooooAKKKKACiiigAooooAKKKKACiiigAooooAKKKKACiiigAooooAKKKKACiiigAooooAKKKKACiiigAooooAKKKKACiiigAooooAKKKKACiiigAooooAKKKKACiiigAooooAKKKKACiiigAooooAKz9e1JdNsTMIzNO7CK3hBwZZW+6o/qewBPar7sFUkkAdye1c7pAbWdS/tyQH7MgaPTkP90/emx6t0H+z/ALxoAvaBpzWNofOkE13O5mupsf6yQ9cew4AHYAVqikUYFLQAUjDIpaKAMbX7Ca4ijuLIqmoWjeZbMxwCe8bf7LDg/ge1XdG1CHU9PjvIQyhsh0bho3BwyMOxBBB+lWZFyK5+6Y6JrH9pLxp966pejtFLwEm9geFb/gJ7GgDo6KKKACiiigAooooAKiu7iC0tZbq5lWKGJS8jscBQOpNS1z0X/FR34mPOjWsmYh2u5VP3/eNT09WGegGQCXR7ebUb1ddv43j+UrY2zjmGM9XYf32H/fI49c7lFFABRRRQAUUUUAFFV9RvrXTrVrq8mWGIEDJ5JJ6AAcknsByayPst/r3zaisljph+7Zg4lnH/AE1I+6P9gfieq0APm1S61SVrTQdvlqSs2oOu6KM9CIx/y0b/AMdHcnpV/SdLtdNjfyQ7zSndNPKd0kzerN39h0HQAVbhjjhiSKGNI40AVUUYCgdgO1OoAq38e6M1heEJ/sV/d6DKcAM11Z/7UbNl1Hurk/gy10si7lIrmfEemyy+XPay+ReW7+ZbzYzsb3HdSMgjuDQB1FFZPhzWo9ViaKWP7NfwYFxbFslT/eHqh7H+uRWtQAUUUUAFFFFABRRRQAUUUUAFFFc14i1Wa7uH0PR5Ss33bu6TkWynqoP/AD0I6f3ep7AgDLeT+2PFE18h3WlkrWtuezuSDKw9sqq/8BaunQYUCs7RLCGytIreCMRxRqFRR2ArSoAKzb/Q7C7uDdKj2t5/z82zeXJ+JH3h7MCPatKigDF8zX9O/wBbGmsW4/iixFcAe6n5H/Ar9Kt6brGn6hI0ME224UZe3lUxyp9UbB/HpV+qmpabY6lGqXtrHNtOUYjDIfVWHKn3BoAt0Vi/Y9a07nT71dQgH/Lvesd4HosoGf8AvoN9afb6/Z+eltqEcumXTHCx3QChz6K4yjfQHPtQBr0UUUAFFFFABRRRQAVhXFjdaPcSX+jRGW3kYvc6eDgMe7xdlf1Xo3seTu0UAVtNvrXUbRbqzlEkbcdMFSOqsDyCO4PIqzWNqWmXEN4+raKUjvCP38DHEV2B2b+6/o/4HI6XNI1O31KF2iDxTRNsngkGJIm9GH8j0I5BNAF2iiigAooooAKKKKACiiigAooooAKKKKACiiigAooooAKKKKACiiigAooooAKKKKACiiigAooooAKKKKACiiigAooooAKKKKACiiigAooooAKKKKACiiigAooooAKKKKACiiigAooooAKKKKACiiigAooooARhkU1UCjgAAdKfQaAMTWNZng12x0Wxgje5uoZbhpJSQkccZUHgcliXGBx35qJfE9pbwP8A2hJD50cUkzm1bzU8tJAhOfX5lJXqMnrirGsaRb31zb3TmWK6ttwhnhfa6Bh8w9CDgcEEcCsmfwrpr2/k7J1GJVZllIZxK29wx75YA+2KALb+NvD6T3MLXTqbdtjMYyFY7/LOGPBw5wa09K1aLULu9t44JozaOiOZBjcWQPx34DCsNPDtqsV3BG9zFDdSNJJGsny7mOXIBB+8Scjp7VraHpFrpjytaLJGsqxqyFyV+RQqkZ77QB+FAGtTGjB4IBHoafRQADpRRRQAUUUUAFFFZGu39wJ49I0wj+0Lhd28jK20fQyt/JR3PsDgAg1SSTWr6TRLSRktYsf2jOpxwRkQqf7xH3j2U+pGNyGOOGJIYkWONFCoqjAUDoAKr6VYW+m2MdnaqQiZJZjlnY8lmPdickmrVABRRRQAUUUjMFUsxAAGST2oAWsvVdYW2uBYWcJvdRYZW3RsBB/ekboi+55PYGqrahea0xh0RvIs+RJqLLkN7Qg8Mf8AbPyjturT0vTrTTbcw2sZG5t0jsSzyN3ZmPLH3NAFTTdIZbpdS1WYXuoAHYduIoAeqxr292PzH1xxWtRRQAUUUUAFQ3EKyKRipqKAOV1nR/MmjuYJJLa7hJMNxF99PUehU91PBp1h4ne0xb+IoltiOBexAmB/du8Z+vH+1XSyRq4wRWbeaerA4FAGnFJHLGskTrIjDKspyCPUGnVxh0N7KRpNKuLjTXJyRbkCNj7xkFT+Wfepo9W8S2mFmt7DUVH8Slrdz9R8wP6UAdbRXOJ4rCj/AErRNTiPcoqSr+G1s/oKkXxbpZXLQ6kvsbKTP8qAN+iuffxbpwxstdUkPotlJ/UVFL4nuZOLLQbxj/euJUiX9CzfpQB0tVdS1Cx022Nxf3UVvF0BdsZPoB1J9hXOSXXia+G1rm106M9raPzJP++34/8AHadYeH4VuRdSiS4uv+fi4cySfgT0HsMCgBt3qmqa2TDpyTabYnhrh1xcSj/YU/6sf7R+b0A61qaJpNvY26QwRCONegHc9yT1JPcnk1etrNYwOKtgADigBFUKMCloooAKKKKACiiigAqO4ghuYWhuIY5onGGR1DKR7g1JRQBi/wBiz2WW0PUJLQdfs0wM0B9gCdyf8BIHtQNbmsvl1ywksh/z8REy25+rAZX/AIEAPetqigBlvNDcQrNbyxyxMMq6MGUj2Ip9ZFxoFr5z3OnSS6XcuctJakBXP+0hyrfUjPvTPt2s6ecajYi+gH/LxYg7gPVoic/98lvpQBtUVV03UrHUojJZXUcwU4YA4ZD6Mp5U+xFWqACiiigArL1jSjczJf2MwtNSiXbHPtyrrnPlyD+JT+Y6gitSigDN0fVReSPZ3UJtNRhUGa2Zs8dnQ/xIfUfQ4PFaVUNZ0uHUo4yXeC5hO63uY+Hib1HqD3U8Edar6Vqk4uhpesIkGoYPluvEV0B1aPPf1U8j3HNAGvRRRQAUUUUAFFIzbRmueDXXiC8njjuJbbSbeQxO8LbZLpx94BhyqA8EjkkHkAcgG1PfWUD7Jru3ib0eQA/qamjdJEDRsrKehByDVC30LRbdNkOlWSgjBJhUk/UkZP41VufD8EJNxobLpd2OR5QxDJ7PGOCPcYI7GgDborP0LUv7RtGaSLyLmGQw3EJOfLkXqM9x0IPcEGtCgAooooAKKKKACiiigAooooAKKKKACiiigAooooAKKKKACiiigAooooAKKKKACiiigAooooAKKKKACiiigAooooAKKKKACiiigAooooAKKKKACiiigAooooAKKKKACiiigAIpuxfSnUUAN2L6U4DFFFABRRRQAUUUUAFFFV9TvrfTrGW8u5NkMYySBkk9AAO5JwAO5NAEGuakunW6eXGZ7udvLtbcHBlf+gA5J7AE03QtNawgkkuJRcX1w3mXU+Mb27AeigcAdh7k1BodlcSXL61qke29mXbFCTkWsXUIP9o8Fj3PHQCtigAooooAKKKydS1dlum03S4Re6gANybsRwA9Gkbt9Blj2HegC3qmo2mm24mu5NoY7URQWeRuyqo5Y+wrMWwvdbYS60n2exyDHpwbO/3mI4b/AHB8vruq1pekLb3Bv76c3uosNpncYEY/uxr0Rf1PcmtSgBFVVUKqhVAwABwBS0UUAFFFFABRRRQAUUUUAFFFFADHiVu1QSWcbdqTUdSsNOiEl9dw26nhfMcDcfQDqT9KoDXJrj/kG6NqF0vaR0ECfnIQT+ANAFl9OU9qjOmL6VHv8TTDK2+lWg7b5XmP4gBR+tOFv4jI+bU9NB/2bJ8frJQA9dNX0qZNPQdqqtB4lX/V6hpb+oezcfqJKDc+I4P9ZpdldL6290VY/wDAXXH/AI9QBox20a9hUyqq9BWN/wAJFawHGqWt5ph/vXEX7v8A7+LlPzIrXgmhuIlmglSWNhlXRgykexFAD6KKKACiiigAooooAKKKKACiiigAooooAKKKKAM/UtH0/UJBNNCUuVHyXELGOVfo6849ulVdmv6d/q3j1i2H8L4iuAPr9x/xC/WtqigDN0/W7C8nFqXe2vMc21ynly/gD94e65HvWlVfULGz1CDyL22iuI85Adc4PqPQ+4rN/s3VNP50nUDNEP8Al1vmLr9Fk++v47vpQBtUVjR6/DC6w6xby6VKSADPgwsf9mQfL+BwfatkEMAykEHoRQAVV1TT7XUrRrW6QshIZWU7WRh0ZWHKsOxFWqKAMOz1C60y5TTtbkDq7bbW/wAYWb0R+yyfo3bB4rcqK7tre8tpLa6hSaGRdro4yGFYiT3Ph1xDfyyXOkkhYrtzue2/2ZT3T0ft/F/eoA6CihSGUMpBB5BHeigCnqcjR27sv3gpx9ap+CVRfB+kFP47OJ2PqzKCx/Mmr1+m6Ouc0DUY9BnOj6g3k2bSFrG4bhBuOfKY9iCTtzwRgdRyAdbRQOlUNb1ey0m3El05aR+IYIxulmb+6q9z+g74oAz7QiPxrqiR/dktbaVx/t5lXP1Kqv5Ct8Vz/hm1ud1xf3wUXl5J5sqqciMYAVAe+1QBnucnvXQCgAooooAKKKKACiiigAooooAKKKKACiiigAooozQAUVlXniDS7ac232g3FyOsFsjTSD6qgOPxxUY1LWrj/j00B41PRry5SP8ARd5oA2aKxtnieQjM+kW47gRSSn89y/yp32bxDn/kKaf/AOATf/HKANeisfZ4njJIm0i4HYGKSIn8dzfypDqWsW//AB96BJIo6vZ3CS/o2w/pQBs0Vl2Wv6XdXAthcGC5PSC4RoZD9FcAn8M1qUAFFFFABRRRQAUUUUAFFFFABRRRQAUUUUAFFFFABRRRQAUUUUAFFFFABRRRQAUUUUAFFFFABRUN7dQ2dtJcXEixxRKXdmPCqBkmsS0s73XY1vNUluLWzkG6GxicxsU7NKw+Ykj+EEAdDmgDoNy7tu4Z9M80tZB8MeH/AC9n9j2YHYiMAg+ueuaqXcd34dQ3lvcXF3pac3EEzGSSBO7xsfmIHUqSeM4PGCAdFRTYpEljWSNgysAVIOQQehp1ABRRRQAkjrGjSSMqIoJZmOAB6msHTlfXb6PV51YafCc6fEwx5h/57sP/AEEdhz1Iwl0f+Eiv3sEz/ZNs+Lp+1zIP+WQ/2Afvep+X+9XQAADAGBQAUUUUAFNlkjiiaWV1jjQFmZjgADuTVTVtUtdNiRpy7yynbDBEu6SVvRV7/wAh1JFZ8Wl3Wqyrda+EEKkNDp6NujQjkGQ/8tG9vujtnrQA03V9rx2aa0llpp4a9K4kmH/TIHoP9s/gO9a2m2Npp1qLazhWKMEk45LE9WJPJJ7k8mrNFABRRRQAUUUUAFFFFABRRRQAUUVT1fULfTbKS7uWIjQdFGWYk4CgdyTgAdyaAJNQvbWwtXurydIYUGWdzgD/AOv7VkJJrWtfNbh9IsT0lkQG5kHqEPEY92yfYU7S9MuLy5j1fW0H2hTutrTOUtR2P+1Jjq3boPU7tAGdpui6bYSmeGDzLkj5riZjJK31dsn8OlaNFFABRRRQAUUUUAB6Vj3Ph+z81rnTZJNLumOTJakKrH/bT7rfiM+9bFFAGEur3emSLD4gijjiY7Uv4QfIY9t4PMR+uV9+1boIIyKbIiSRtHIiujAqysMgg9QRXOuH8LOrKXfQmOGBOTYk9CP+mX/oH+70AOkopFIYAjkUtABRRRQAUUUUAFFFFABRRRQAUUUUAFFFFABRRRQAkiLIjJIqujDBVhkEVjHQVtWL6JeS6Yc5MKjfbn/tmeB/wErW1RQBi/2tfWHy61pzqg/5erMGWL6sv30/Ij3rUs7q1vbdbizuIriJujxuGB/EVNWXe6FYz3DXdv5theN1uLVtjt/vD7r/APAgaANSkZVZSrKGUjBBGQRWL9o17Tv+Pq2TVrcf8tbYCOYD1MZOG/4CR/u1e0zVtP1EstrcK0qf6yFgUkj/AN5Dhh+IoAy2iuPDZMlrHJcaL1e3Ubnsx6xjqyeq9R/DxxW7bTw3VvHcW8qSwyKGR0OQwPcGpK5LVrpPD2pS3Gl297MrNvurCKyldJCeS8TKpUP6jOG74PNAHWMu4YrM1HTo7iN0kjV0YYZWGQR6EVVtPFujXcPm251CRQxViunTnaw6qcJwQeoqVvEemkf6vUv/AAWXH/xFAHMatoq2P2NLGe9s45byONkt7uSNSrZyMBsD8K3dJ0C0tZmnjgHnP9+ViWdvqxyf1rP8Q69p7tp22PUOL+JjnTpxxz6pWzH4i00D/V6l/wCCy4/+IoA1oYxGvFSVj/8ACSab/wA89T/8Flx/8RR/wkem/wDPPU//AAWXH/xFAGxRUVpPHdW6TxCQI4yBJGyN+KsAR+IqWgAooooAKKKKACiiigAooooAKKDWJrOpXL3iaRpIVr6Rd7yMMpbR5xvb1PUKvcj0BNAE+razDZzpZwQyXl/IMx20ON2P7zE8Iv8AtH8Mniqy6Rfaj+81y8Pln/lytHKRD2Z+Gf8AQe1X9G0u20uB0h3ySytvnnkO6SZv7zHv9Og6AAVeoAhsrS1soBb2dvFbxDokaBR+QqaiigAooooAKKKKAIL2ztb6AwXltDcRHqkiBh+tZTaTf6b+80O8LRD/AJcrty8Z9kflk/Ue1blFAGZpOsQ3sr2ksUlnfRDMlrNgOB/eUjh1/wBoZH0PFadUdY0u21OFBKXimibdBcRHEkLeqn+Y6EcEGqui6lcG6k0nVFRNQhXeGQYS4jzjzE/ky/wn2IJANiiiigAooooAKKKKACiiigAooooAKKKKACiiigAooooAKKKKACiiigAooooAKKKKAOc8ZN5ltaWrcxT39vFIPVTKuR+PSujrB8U2LXthLCj+XIcNHJjOx1IZW/AgVY8Oa1FqkBilUW+oQAC5tieUb1Hqh7N3+uRQBrUMAwKsAQeCDRWL4l1n7EgsbHbNqtwpEEXUJ/00f0Qfr0HNAEfgVsaBDADlIJJoI/8AcSVlX8lUD8K3qzPDtimn6bb2cZLLCgXcerHuT7k5P41p0AFYutXVxeXn9h6bI0czKGu7hP8Al2iPp/00bnb6ct2GZ9d1KS0EVnZIs2o3RK28Z+6uOsj+iL1PrwByRU2i6bFpln5Ku0srsZJ5n+9NIerH/DsAAOBQBPZWtvZWkVpaxLFBEoVEXoBU1FR3VxBa273FzMkMMY3O7thVHqTQBJWPfavLLdPpuixJdXiHE0jE+Tbf75HVv9gc+uBzUHmahr/EJn07Sj1l5S4uR/sjrGvv949tvWtmxtLaxtUtbOFIYUGFRBgf/r96AKmk6TFZSvdzSvd38oxLdS/eI/uqOiL/ALI/HJ5rRoooAKKKKACiiigAooooAKKKKACiiigBHbapNc9ZJ/bXiKS7k+ay0xzHAp6PcY+Z/wDgIO0e5b0Faet3S2en3Fy3IhiaQj6An+lReE7U2nhuxiY7pDCJJW/vSP8AM5/FiaANSiiuR8U+KNZ8P6jbtdaFZvo897BaLdLqOJsyMF3eUY8YUkk/P0BPtQB11FcVYeN5LrTtZvok0porHWZNPieW/EEUiKiHdvII3ZYjA9KxYfir9rv9HhtNPgRNRNpjzJ9x/e3ctu+0rwwHl7gw6gjigD0+iud+IviiDwf4Uutalha5mTCW1pGC0tzKxwsaKOWY8nABPBqg/jzTW8VaBp9rNHdadrWmXF5bXUCPJvZHhCjKghVKyNktjkAZzQB2NFcHH48v5PBtp4qk0OG1069ezNs0l6GYx3EyJlwFAUhX3dTzx71ueDdbvPEPgu31qOG2F1cJIY03kREq7KvPJwcDnnrQB0FFeMH4x61beHJ9a1Lw7pUMX9gjVoEi1MlmZzIEjIdEHWJs4JPIwDXbeM/FWt+H9AOvQ6DaX+nw2i3FwxvzFLuP8CJ5bBicgDLDJIFAHY02REkjaORFdGBVlYZBB6giuf0LxJ/aHjDXNBmWCF9PW3eJN/711kj3MSuex44roqAMDw6zade3Hh+ViyW6iWzZjktbscBc9yhBX6ba36wvE3+j6no2oLwy3Jtn90lUjH/fSofwrcQ5UGgBaKKKACiiigAooooAKKKKACiiigAooooAKKKKACiiigAooooAKpanpWn6kFN3bq8ifclUlZE/3XGGH4GrtFAGL9n1zTv+PO6TVLcf8sbo7JgP9mQDB/4EP+BU+21yzmuFtbkS6fdscLBdLsZj/sn7r/8AASa16ivLW2vLdre7t4p4W+8kihlP4GgDJ1LSriO6bVNHZIr0486JziK6Udm9G9H6jvkcVY0jUINShcxh4Z4jtnt5RiSFvRh/IjgjkVB/Y95Y/NouovEg/wCXW6zLCfYEnen4EgelZmr3JEyXV9BJoepRDbFej97bSD+47DHyH0cKR1BzQBd8SId2m/8AYRh/ma2UQ4rl7rV4786dBOi297HfwNJFu3Ky8/vI2/jQ+vbocGuuT7tAEew0oQ1JRQACiiigAooooAKKKKACiiigAoooPSgDP17UY9N02e8kVmES5Cr1c9Ao9ycD8aj8NabJYWTSXTLJf3TeddyDu5H3R/sqMKPYe9UNbxd6/o+nsfkM7XMg9REuVH/fZQ/hXR0AFFFFABRVPWtSstH0i61XUbiO3tLWJpZZJGwqqB61wtt8T7abwZ4Z8RyWrQDU9QSx1C1MUjzWMhjkLRtGo3h1ZACCOhz05oA9Gory/wCIXj/xDofiq50vSrTTZbaHTTdrJcW10zNKMYhzGpXcwORXRWviPWLj4c2niSG00xrprcXF2l1PLaQwIATJkmN2G3GOV5waAOuorzix+I9yNc03S9astM0wz6tNps0ovTJEzC0W4jMTsqZLb1XBXqDjNaV343uLLxjbaJc2OmSQXV99jje21QS3KkqzBng2AqMLz8xxnPNAHa0VheA9bm8ReGYdVuIY4ZJJ7iMpGTgCOd4wefUID+NbtABWX4k0+W8s1ns9qahaN51o5/vAcof9lhlT9c9hWpRQBT0a/i1LTLe9hBCTIGCt1U9wfcHI/CrlYPh4/ZtX1jTgfkjuhPGPQSqGI/773n8a3qACiiigAooooAKKKKACiiigAooooAKKKKACiiigAooooAKKKKACiiigAoorGPinw8P+Ytb/AJmgDVniEimuf1fQ7e7dJJIz5kf+rlRikif7rKQR+Bq3/wAJV4e/6C1v+Z/wpj+KPDpH/IVtvzP+FAHPJZ6m2uvp7a5qxtxarIE+0AHJYj7wG7oPWug0XRbWxDeRCELndIxJLOfVmPJP1NZEXiLQB4rkk/tO32fYVXdk4z5h46Vsr4p8PAf8ha2/M/4UAbKKFXAqrrGow6ZZNczKzksEiiTl5XP3UUdyT/j0FZ8vi7w3FE0kmsWqIoyzFiABWTo2u6RqWqLq9/fxRvzHYWr5zCp43MP+ejfoOPXIBvaFp80Bl1DUSkmpXWPNZTlYlH3Yk/2Rn8SSe9alFYt1qtxe3ElhoKxyyI22e8kGYID3HH33/wBkdO5HSgC3q+q2+neXGVkuLubPkW0IzJIfYdgO7HAHc1TttJuL24S+15o5XRg8FmhzDAR0P+2/+0eB2A6m5pOlW+nmSUM9xdzf6+6mOZJPqewHZRgD0q/QAUUUUAFFFFABRRRQAUUVm3evaNayGKbUrYSg48tX3vn/AHRk/pQBpUVjnW5ps/YdF1O59GeMQKf+/hB/SjPiW46Lplgp9S9ww/8AQB/OgDYqK6uba1j8y5uIoE/vSOFH61mf2NcTc32t6jP6pEywJ9PkAb82NS2ugaNbv5kenQNL/wA9ZV8yQ/VmyT+dAEZ8R6W5Is3nvz/06QPKv/fQG39aQ3+tXH/HpoYhXs97cqn/AI6m8/nitgUUAcd4tttcl0S9a51OCJRbuTDa23X5TwWcnP4AV1OmOsmm20i/daFCPoQKg1WMSQsrLlSCCPUVQ8C3BbRBp8rEz6c5tHz1Kr9xvxQqfzoA3qwD4bF34jk1jWL1tQSMMlhZtGFgtVZdrHbzvkI3DcegJAAyc79FAHmmmfD+S4N/5n/Epa28Tz6pp3lxRvEyNAIstGeCCGfjgggGs7X/AAHrsnjfStWl2ayLSTTgl48MMTwiO6keUKqgbVCMOnXOOa9cooA5n4gaXeXOnJqmh2FtPr9lxZTSIjSQI7KJjFv+USGMMBnAzgE4zXN/D/Qb+DxhNfNp2oRaUthNEkmpxW8M4nmmV5QiwYBRtgLFxnIXaSC1elUUAea6x8PNQi8I2nh+z1q81XTbWeySLTruK3ES28VxGxDMEDPtRD1POO5Nb/w90E2Xw5s/D+rWMcaiOWKW2ONoRpHwvHGNpHArq6KAPCtQ8A3tlJrdrpPhU2t5cefa6cljaWi6e9o42qsznEq5VmD4IIy2wHivU73wz/aWrafcajes+naeI5LfTI1xF56dJJGPMm3gqvABGSCcEdFRQBynh7Qnt/iJ4n1650+FTdi1jtboqpdkWLDqD1A3dq6uiigDA8cbm06zijkaKSS/gVHUAlTuznB47GpodO1VkB/4SK5H/btD/wDE1V1qT7d4psbFOUsUN3N6b2BSMfkZD+AroIRiMUAZn9m6r/0MV1/4DQ//ABNH9m6r/wBDFdf+A0P/AMTWtRQBk/2bqv8A0MV1/wCA0P8A8TR/Zuq/9DFdf+A0P/xNa1FAGT/Zuq/9DFdf+A0P/wATR/Zuq/8AQxXX/gND/wDE1rUUAZP9m6r/ANDFdf8AgND/APE0f2bqv/QxXX/gND/8TWtRQBk/2bqv/QxXX/gND/8AE0f2bqv/AEMV1/4DQ/8AxNa1FAGT/Zuq/wDQxXX/AIDQ/wDxNH9m6r/0MV1/4DQ//E1rUUAZP9m6r/0MV1/4DQ//ABNH9m6r/wBDFdf+A0P/AMTWtRQBk/2bqv8A0MV1/wCA0P8A8TR/Zuq/9DFdf+A0P/xNa1FAGT/Zuq/9DFdf+A0P/wATR/Zuq/8AQxXX/gND/wDE1rUUAZP9m6r/ANDFdf8AgND/APE0f2bqv/QxXX/gND/8TWtRQBk/2bqv/QxXX/gND/8AE0f2bqv/AEMV1/4DQ/8AxNakskcUbSSusaKMszHAA9Saxzrv2slNDs5NRPTz8+Xbg/8AXQ/e/wCABqAJP7N1X/oYrr/wGh/+JrF1bUvsKzr/AMJNd3ckKkzRwW0DeWP9tiu1P+BEVc1S2aOze88Taq7QDj7JaBo42J6Lx88hPTGcH+7UUNlDFaf2prEEOn6fZgzW1gigJCB/HIBw0noOgPTJ5oA821vw/cakbK91a8l0W2nulNtbwQL5gT+KeUBQqLyuRt7jJ7V60mm6rtA/4SK54/6dof8A4mqWk2Ul0LnUtVtx59+mwwSDPkwfwxH3Oct6k+wqbw5PJY3L6BduztCm+zlc5M0HTBPdk4U+2096ALP9m6r/ANDFdf8AgND/APE0f2bqv/QxXX/gND/8TWtRQBk/2bqv/QxXX/gND/8AE0f2bqv/AEMV1/4DQ/8AxNa1FAGT/Zuq/wDQxXX/AIDQ/wDxNH9m6r/0MV1/4DQ//E1rUUAZP9m6r/0MV1/4DQ//ABNH9m6r/wBDFdf+A0P/AMTWtRQBk/2bqv8A0MV1/wCA0P8A8TR/Zuq/9DFdf+A0P/xNa1FAGT/Zuq/9DFdf+A0P/wATSNpuqhT/AMVFdf8AgND/APE1r0jdDQBydrFc2/jSwF1fy3fmW86oWiRNpGw/wgf5FdbXKeK2axktdXUHFhOJpMd4iCsn5KxP/ARXVKysoZSCpGQR3FAC0UUUAZXirTE1TRpYxY2V7dwZuLGO8XdCLlQTEzD0DYPt1HNedeHtF8R3HizRr670/VGlWdbnWpNSgtIovNW3dEeFoPndgW2gHcu0nJyBXrVFAHh/jjwbeT+Mr/8A4k+tRaaJ4biyk0a1gk847cyiZpZAeXLDbgDAHXNbNv4Pv5vg/LBNoDHWp2dprFLyS0+0RmUqFkEUoXcYDyu7buPavV6KAPOtC8O2A8U6NfW2heKtPOntKytf3v2iI7oTHg753K4B42ir+l+CdV0u4uf7N8Tra2817PdALpcLTDzpWldTI2c8uQDjoBXbUUAcz8L9MvtI8GW9hqMJhuFubp2QkH5XuZHU8eqsD+NdNRRQAUUUjssaM7sFVQSSegFAGBZNu8YattzhY7dT9drH+RFdBXNeEN10lzqzqQdQna4UHqI8BY//ABxVP1JrpaACiiigAooooAKKKKACiiigAooooAKKKKACiiigAooooAKKKKACiiigAPSmEN6mn0UAR4b+8fzprB8feP51NSN0oAwYt/8AwmEvzH/kHr3/AOmjVtAPj7x/OsmL/kcZf+wen/oxqZqkkms3r6JaSMlrFj+0Z1ODgjIhU/3iPvHsp9SMAEUO7xFfLPknR7WTMQzxdyqfv+8akcf3iM9AM7N5dW9javdXlwkMEYyzu2AP/r+1VdQ1K20wQ6faW5uLtkxb2cGAQo4BPZEHqeOwyeKjsdIlluk1LWpUurtDmGJf9Tbf7gPVv9s8+mBxQBB5eoa//rhPp2lH/llkpcXI/wBo9Y0PoPmPfb0rbtYIbW3jt7aFIYY12oiLhVHoBUlB4GTwKACis2717RrZ/Lk1GBpf+eUTeZJ/3yuT+lQ/21cTZFhomoz+jyqIE/8AHyG/JTQBsUVkf8VJcd9N09D6B7h//ZAD+dINFmmx9v1rUrj1SOQQL/5DAb9aANK7u7WziMt3cw28Y6tLIFH5ms0+I9NfK2f2q/YdrW3eQf8AfWNo/E1NaaDo9rIJYdNt/NHSV03v/wB9Nk/rWlQBj/btcuP+PXREtx2a8ulU/wDfKBv5igWOuz/8fWtx2691s7UKf++pC38q2KKAMf8A4RzTZMG8N1fn/p6uHkU/8Bzt/StK0tLWzj8u0tYLdP7sUYUfkKmooAKKKKACiiigAooooAjuE3xmuS1F5dD1ga1DG8kBURX0SDJaMEkOB3ZMnjuCR6V2NUb+2EikgUAW7eaG4gjuLeRZYpFDI6nIYHoQafXFwNfeG7hnsoWudNdi0tmuN0ZJyXi/mU6HqMHg9TpOpWOqWgurC4WaPODjhkPdWB5U+x5oAt0UUUAFFFFABRRRQAUUUUAFZ+v6rDpFgbiRWlldhHBAn35pD0Uf49hknpUOua9aaWy24Vrq+kGYrSHl29z2Vf8AaPH16VlaZp93d3/9qas6S3hBWNU/1duh6on9WPJ9hgUAW/DFhNDHJcXjiS9uZDNcuOhc9h/sqAFHsK6AdKjgjEaAVJQAUUUUAFFFFABRRRQAUUUUAFFFFABRRRQAUUUUAFFFFABRWfqWs6fYyi3kmMt0wyttApklb32ryB7nA96qk6/qP3RHo1ue52y3BH0+4n/j1AGjqOoWWnQedfXUVvHnALtjcfQDufYVnf2jq2ocaVp/2aE9Lq+UqD7rEPmP/AttWdO0XT7Kb7SsbT3eMG5uHMkp/wCBHoPYYHtWjQBjxaBbyyLPq08uqzqcj7RjykP+zGPlH1IJ96tavqVvpcCF1eWaQ7ILeIZklb0UfzPQDk4qPWNVWyeO1toTd6hMP3NshwSP77H+FB3J+gyeKbo+lG2nfUL6YXepSrtebbhUXOfLjH8Kj8z1JNAEWnaZPJeLq2sskt6ufIiQ5jtVPZfVvV+vYYHFVbg/25rXkD5tO06UNJ6T3A5C+6p1P+1gfwmrXiS+njWHTtPYDULwlYmIyIkH35SPRQePUkCrek2EGn2MVnbKViiXAyck9ySe5JySfU0AWhHxWXr+nyXduj2rrFfWz+daynorgdD/ALLDKn2PsK2KZIuRQBV0TUY9T09LlEaJ8lJYm+9FIpwyH3B/PrV2uc1A/wBiar/bC8WVwVj1BeyHok/4cK3tg/w10Y5FABRRRQAUUUUAFFFFABRRRQAUUUUAZ+qW4kiYFQwIwQRwRWN4Tvjp1wPDl4xAUE6fKx/1kY/5Z5/vJ+q4PY107qGXBrA1/SYryExyKcAhlZThkYchlPYg9DQB0NFcrpfiKawdbHxE4XkLFqG3bHJ6CTtG3/jp7Y6V1QIIBByD0NABRRRQAUUUUAFFFFABRRQSFBZiAB1JoAK5fxPdnVLs+HbRiY+DqMqnhUPIiB/vP39Fz6ik1HX5tSdrLw6/yZ2y6htzGnqI88O3v90e/Sr+g6TDY26xQoQuSxLHLMx5LMT1JPJNAGjYwiOIAAAAcADpVmgDAxRQAUUUUAFFFFABRRRQAUUUUAFFFFABRRRQAUUUUAFFFFABRRRQAUUUUAFFFFABSN0pay/EepPp9jm3iE97M3lWkBOPMlI4BPZRgknsAaAOXutfW68e3Gh6S5TVTZBJPNjwLdBISZSDw3BBUDqSO2avpqFta2S6bodzb2trGSJdTunGwtn5imf9bITkk/dBPOelYeq/Di21HQzHJqN0mtMZZpL+KQxmaaRcNuxz5ePlC54FQeBoZLOK3tPK06G9B8pVvLUHzHThkEq4YOMfdYMccgsOaAOr0q/0WxicaXFfanLKd01xDA0rTN6tKQFP0zgdgBV37br1xn7No0VsvZry5Gf++Yw38xR/bF5bHGpaLdxKOstqftEf5Lh//Hat6fq2magxSzvoJpB96MN86/VTyPyoAqfYNbuObvXBAvdLK2VPw3PuP5YpR4c0x8G8W41Bh3u52lH/AHyTtH4CteigCK1tba0i8q1t4YI/7saBR+QqWiigAooooAKKKKACiiigAooooAKKKKACiiigAooooAKDyKKKAKd3ZrIDgVzmoaIVuje2cs1neYx58BwzD0YHhx7MDXX0x41ccigDl7fXtYscJqWnrfRj/lvZ/K/1MbH+TH6VpWfijQrlhH/aEdvMf+WV0DC/5PjP4VbmsUboKoXekRzKUkjSRT/Cy5H5GgDcR1kQOjBlPQg5Bpa41/C1grForVYGPUwM0RP4oRQNBZRtW81NR6fbpj/NqAOyqK6ube1j8y6uIoE/vSOFH5muSPh8SY8251Fx6NfTY/Rqkt/C+nJJ5gsIDJ3d03N+Z5oAv3Hi3R1JSyebUpBxts4zIuf9/hB+JqjPe+IdU+RSmkW56iIiWcj/AHiNq/gG+ta8GmqoA2jAq9Daog6UAYujaHb2gYxR4ZzukkYlnkPqzHlj9a3oYljHAp4AA4paACiiigAooooAKKKKACiiigAooooAKKKKACiio7q4gtYGnuZo4IkGWeRgqj6k0ASUVif21c33y6Hp73KH/l6uMxQD3GRuf/gIwfWl/sN7z5tcvpL/AP6d0HlW4/4ADlv+BE/SgB82v2rStb6ZFLqk6nDLbAFEP+1IflX6Zz7UwWOsah82pX4s4T/y7WLEEj0aU/Mf+Aha14IooIlhhjSKNRhURQAB7AU+gCrpunWOmwmKxtY4FJy20csfVj1J9zVqiigArJ1XVJVuv7L0mNLjUSAX3f6u2U/xyEfoo5b2GSIr7Ubq+vJNL0VlDxttu7wjKW3H3V7NJ7dB1PYHQ0rT7XTbUW9srYJ3O7tueRj1ZmPJJ9aAI9G0uLTo3YyPc3cxDXF1JjfKff0A7KOAKn1K8t7CymvLqTy4YULu3sP5n2qwelYN5DPqmupFNE6adYMsmGGBcT9VPuqdfdsf3aAF8PWlw7y6tqEZS9vAP3Z/5d4h9yL6jOW9WJ9BW6BgU2NcCnUAFFFFAEFzCkkbxyIrxupVlYZDA8EGsfw7M+n3beH7p2YRp5ljKxyZIem0nuyZAPqCp9a3mGRWTr2nve2ym3kEN7bv5trMRwkg9f8AZIypHoTQBr0VV0q5kvNPhuJraS2lZfnhkHKMOCPfnoe45q1QAUUUUAFFFFABRRRQAUUUUAFNkRXXBp1FAGRqGmpKjKyBlYYIIyCPSsKGz1PRm/4k115cA/5dJwXg/wCA/wASfgce1doeahlt0ftQBgQeK1i+XV9MurM95YlM8R/FRuH4qK19P1nSdQx9h1K0uCf4UlBb8utRT6crdBWXf+H7O6z9os4Jvd4wx/WgDp6K4z/hGrePHkfaoAOghupYwPwVgKd/Ycmf+P7U/wDwOl/+KoA7GqGoa1pOn5+26laW7D+F5QG/LrXOf8IzbyZ8/wC0zg9RNdSyA/gzEVesPD9na4+z2kEP+5GFP6UAE/irzvl0jS7q7PaWZTBEPxYbj+CmqUmn6jrDZ1q686E/8ukIKQf8CHV/+BHHtXQw6eq9RVyOFE6CgClYafHCiqFCqBgADAArQVQowKWigAooooAKKKKACiiigAooooAKKKKACiiigAooooAKKKKACiiigAooooAKKKKACiig0AMmkSKNpJGVEUFmZjgADqTWBoiPql82v3CsEdDHYRsMbIT1cjsz4B9lCj1o1ljrWp/2HHk2cO2TUWHRs8pD/wAC6t/s4H8Vb0S4HSgBDHxXNeIbS2tbl7+6hWXTboLHqUZHC44ScdwV4BI5xg/w11VQXESyIyOiujAqysMhgeoNAGNHeXeglYtUle60w4Ed+eXh9BNjt/00/wC+sdTqX2m6bqcam8s7e5GMozICR7qeo+orL0CRtPun8O3RLxqhexd+fMg6FD6smQPdSp9aVrS70AmXS4nutMzmSxXl4fUw+3+x/wB846EAm/sWe350vWL22HaKZvtEf5P8w/BhR9q8QWn/AB86bb36D/lpZy7HP/bOQ4/8fNaWn3lrqFol1ZzLNC/Rl9e4I7EdweRU9AGTF4i0oyLFczPYzHgR3kZhJPoC3B/AmtVWDKGUgg9CKSaOOaJopo0kjYYZWGQR7islvDunxktp7XGmOTnNnKUXPunKH8VoA2KKx/K8RWn+qubPU4/7s6GCT/vpcqf++RSf28LfjVNNv7A93Mfmxf8AfcecD64oA2aKr2N9Z30Xm2V3Bcp/eikDD9KsUAFFFFABRRRQAUUUUAFFFFABRRRQAUUUUAFFFZmpa3a2dwLSNZbu9YZW2t13yY9T2Ue7ECgDTpkkkcaF5HVFHUscCscW/iDUBuuruLSYj/yytgJZse8jDaPwU/WpIvDWjhhJc2pvpR/y0vHM7f8Aj5IH4ACgAm8RaBGxU6nayMOqxP5jD8FyaYPEGksNy/a2HqLOX/4mtiKOOGMRxRpGg6KowBTqAMU+ItHT/WSXEfu9pKB/6DVi01vRbp/Lt9Ts3k/uCVQ35HmtKoLyys7yPy7y0guE/uyxhh+tAE4IxxRWMfDlnD82mT3elvnP+jSkJ+MbZT9Ka1xr2m83NvHqtuOstsuyYD1MZOG/4CQfQUAbdFVNM1Ky1KEy2c6yBTtdeQyN6Mp5U+xFW6ACiiigAooooAKKKKACiiigAoorMvtcsba4NrG0l5eD/l2tl8yQf72OF+rECgDTqnqWp2GmqpvbpIi5widXc+iqOWP0FUfK17Uc+fMmkW5/ggIlnI93I2r+Ab61c03SNP092lt7cee/+snkYvK/1dsk/nQBT+163qIxY2a6dAf+W94MyEf7MQPH/AiPpUlroNms63V68upXanImuju2H/YX7qfgBWtRQAUUUUAFFFNlkjhiaWWRY40BZmY4CgdST2oAdWBLd3OvSva6XK9vpyMUuL5eGkI6pCf0L9ugyeQ0/aPE3BEltohyCDlZL0fzWL9W9h134o44YkiiRY40UKqqMBQOgAoAjsbS2sbSO0tIVhgjGEReg/z61NRRQAGm7eadRQBmeJJ76DRrh9MaEXu0eSJWAVmyOMnjJ6DPGSK5i38bukcVvHp9/f3rSzLLbuqxyw+UU3p8uVcjeCCOCO9djf2sV1CYZ4kljOMqwyDjkVlNoWnFIo/7PttsLmSIeWPkY9SPc9/WgDnG8VXWmzyXd7czT2lv/aLSRhVyyxSII+3YMRn863tK8SXd5qNvYSaNLbTSJJI/mSjCojqpZePmB3gjp3qVdC09XLiwt9x35Pljnf8Af/Pv61a07SbGzeN7ezhiaJDGhVcFVJyVHtkDigDUpGXNKOlFACAYpaKKACiiigAooooAKKKKACiiigAooooAKKKKACggelFFADdi+lHlr6U6igBAi+lLiiigAooooAKKKKACiiigAooooAKKKKACiiigAooooAKKKKACiiigAooooAKKKKACiiigAooooAKzPEOpNYWirbost7cP5NrEejyHuf8AZABYn0BrSdgqkngDrWBocUuoXz67dxuhkUx2UTjBihz94jszkAn0AUdjQBe0LTk06xWASNLIWMk0zfelkblnP1P5DA7VpUijApaACkYZFLRQBka9p7XtqvkSCG8gcTWsxH3JB0z/ALJBII7gmrGhaiup6es/lmGZWMc8LHmKReGU/wBD3BB71dkXIrA1BJNL1ZdYt43aCfbDfxoCTjokoA7r0Pqp/wBkUAWdQ0ueG7fU9FdIbxuZoX4husf3sfdb0cc+uRxVnR9Vg1JXQI9vdQkC4tpeJIj7+oPZhwe1X6ztY0mK/aO4jla1voQfIuox8yZ6gjoynup4/HBoA0aKyNM1aX7WNM1aJLXUMHyyp/dXIH8UZP6qeR7jmtegAooooAzr7RNKvJfOmsoxP/z2jzHKP+Brhv1qv/ZmqWvOn61K6/8APK+jEy/gw2uPxJrZooAxv7S1a14v9FeVe8tjIJR+KttYfQBqsWWuaTdzCCO8RLj/AJ4TAxS5/wBxsN+laNQXtnaXsXk3lrBcR/3ZYww/I0AT0VjDQI7fnS7++08joiS+ZH/3w+QPwxR5niOz/wBZDZapGO8TGCT/AL5bKn/voUAbNFY48RWER26jHc6Y+cf6XEVT/v4Mp/49WrBNFPEssMiSxsMqyMCD+IoAfRRRQAUUUUAFIxwKU9K57W5ZtU1FNBtJXiVk829mQ4aOEnAUHszkEA9gGPXFABLeXmuXD2ukTG3so2KXF+ACSR1SLPBI6FjwOgyemtpWm2Wl25hs4QgY7nYks8jd2Zjyx9zU9rbw2ttHbW8SRQxKFRFGAoHQCpKACiiigAooooAKKKKACiiigDL1bRobyYXlvK9lqKDCXUQG7H91x0dfY/hg80zSNUme6Ol6pEltqKKWAU/u50H8cZPb1B5Xv2J16oa5pkeqWgj8xoLiJvMtrhPvQyDow9fQjoQSKAL9FZnh7UZL60dbqMRXtu5huoh0WQdx/skEMPYitOgAooooAKKgv720sLc3F7cxW8Q6vI4UfTnvWZ/amo3/AMuj6cyxH/l7vQY0+qp99vx2j3oA2XZUUszBVAySTgAVjvr8dwxi0W1l1R84MkZ2wKfeU8H/AIDuPtQmgR3DCXWrqTVHByI5BtgX6RDg/wDAtx962FVVUKqhVAwABgCgDG/svUb/ACdY1FljP/LrZExJj0Z/vt+BUe1adjZ2lhbi3sraG3iHRI0Cj68VPRQAUUUUAFFFFABRRVTVdQtdNtvPunIBYJGijc8jnoqjqSfSgCW+u7axtXuryZIYYxlnY4A/+v7VixWlzr0q3WqwvBpyndBYOPmlIPDzD9QnbqcngS6fp91fXceqa2oWRDutrIMGS2/2iejSe/QdB3J26ACiiigAooooAKKKKACjAoooAMCiiigAooooAKKKKACiiigAooooAKKKKACiiigAooooAKKKKACiiigAooooAKKKKACiiigAooooAKKKKACiiigAooooAKKKKACiiigAooooAKKKKACiiigAooooAKKKKACiiigBCM0m3HNOoPSgDjvGniPU9J1aKz0+FpzJp9xcqiWzTMZI2QKCARhTuOT9Ks6b4xtbq1tG8rzZJ/syFoWBjLzIWG0nqAVIq7q+h2OoXa3VzAzzJG0SsJXXCNjcvBHBwM/QVTbw7pytE8NlDDJAqLCUBCpszs+UEA7cnH1IoAiPjmxNlFcx2V1I0rLEsS7d/mnfmM5OAwEbE/h6itTQ9ej1e4ljt7K6jSIIXkmAXBZFcKVzuBw3PHBFZ1r4ctBZPb3UUc7S3Ju5ZFTy8zE/fXByp9MHPvWzpun29pLNNDGVknKtKxYncQAoJyfQAUAaFNK85p1FAAKKKKAK2p2FrqVo1reRCSMkMOcMrDoykcgjsRzWVHf3eiyra61IZrJiFh1EjGPRZuyn/b+6e+D13qbIiSRtHIiujAqysMgg9iKAHUVz/k3fh35rNJbzSM/NbjLS2o9Y+7J/sdR/Dn7tbVldW97ax3VpMk0MgyjocgigCaiiigAooooAKKKKAAgEYIyKyZvDuktK00Fu1lOeTLaOYWJ9TtwD+INa1FAGN9j1605tNUhvk/553sW1v+/keP1U0HWbm2/5CejXkA7y24+0R/8AjvzD8VFbNFAFPT9U07UM/Yr2Cdh95VcblPoV6g/WrlU9R0rTdRwb2xgnYdHZBuX6N1H4VT/se6t+dM1q8gHaK4P2iP6fN8/5MKANK8lWOFmY4AGSfQVk+CombSTqkqkT6lIbps9Qh4jX8EC/jmsvxVea9b6JepdWFvcKbd1860m2lcqeSj9PwY11GmIsem2sa/dWFFH0AFAFimTzRQRGWeVIox1Z2AA/E0+vKv2pI/D83wn1OPWPs73ghdtNilYktOMconRmAPHBI6igD1WmQTQzx+ZDKkqZI3IwIyDgjiuXu9W8K6ss11L4h83T5tKlaSNLgrbtbh9ry7lxgg5XIYcZrmf2b73Qf+ES1LSNFmtFS11rUXjtoMARQPdymIheylcEeooA9Cn1rR7d7iObVbJJLZGknQzrujVRliwzkADk1Guv6O1jeXqahC9vZOI7l0ywjYqr4OP9l0P0YV4z4t0PUIdD1i3k8NXMM9rqWuanNqRijETW01veeXiQHcSfOjG3HGDnpU3hazuG+GvixdWPh6+W31ZLi7udTtWFrBEmn2rGXygWLMoAwu4ZPcdKAPZIta0uWGwmS8TZqMnl2hII81trPgA99qMfwpL3XNFsklkvNY0+2SGZYJWluUQJKwBVGyeGIIIB5IIrxjwDHFodx4S8OzyXUcUOsXOp2tze6dJZm7jNpcmQBSSgZfMBCLtGxfujFXbbRNd1z4XxvpelzDX/ABLNdasLyW6ktorHzmyjOVO4uIvKVFwRlcnABoA9b/trSf7TXTP7QgN60hiEIb5t4jEhXHrsYN9DVXTvFXhnUryWz0/xBpd5cxKzSRQXSO6hfvEgHPFeReGF1K4+MNpJdLPZxG9eJ7K6QPcRyjSYQWaVWKtkDsOeuecVP4WmvvBsd3oLNe6vYaJaNZ3s9ot3cLGfL3L8jNsRgpRiEDYBx3oA9o068tdR0+21CxmWe1uYlmhlXo6MAVYexBBqeuf+Gtt9j+HXhqzFxDciDSLWPzoWJjk2wqNykgZU4yOOldBQBg6gPsHiyzvFyI9RjNrMO3mIC8Z/LzB+VbwORWB44Zo9Os7iOJ5ZIr+FkRCAWO7GOcDnJp0VrreooDfXi6bAf+WFk26Qj0aUjj/gIH1oAv6lq+n6eyx3E+Z3+5BGpeV/oi5J/Kqfm69qP+ohj0i3P/LSfEs5HsgO1fxLfSr2maXYaarCytUiL8u/V3PqzHlj9TVygDMsdDsbW4F3IJLy8H/Lzct5kg/3c8L9FAFadFFABRRRQAUUUUAFFFFABRRWXrGqtbzpp9hCLrU5lLRxZwsa/wB+Q/wr+p6DNAEus6pDpyRp5b3F3OStvbR/flb+ijux4FV9J0uZbn+1NWkS41FlwoX/AFdsp6pGD+rdW9hgCXR9KWyeS7uJjd6hOB51wwxkD+FR/Cg7D8Tk81pUAFFFFABRRRQAUUUUAFFFFABRRRQAUUUUAFFFFABRRRQAUUUUAFFFFABRRRQAUUUUAFFFFABRRRQAUUUUAFFFFABRRRQAUUUUAFFFFABRRRQAUUUUAFFFFABRRRQAUUUUAFFFFABRRRQAUUUUAFFFFABRRRQAUUUUAFFFFAARSbV9KWigBAo9KWiigAooooAKKKKACiiigArFvdMubO6k1LQ9iyyHdcWbnbFcn1H9x/8Aa6HuD1G1RQBS0jU7bU4XaHfHLEds8Eo2yQt6MP69D1BIq7WZq+krdzJe2sxs9RiG2O4Vc5H9xx/GnsenUEHmm6VqzTXJ07UoRZ6koJ8vOUmUfxxt/EPUdR3HcgGrRRRQAUUUUAFFFFABRRRQAUUUUAZPiK2F1p9xbNwJomjJ9MjH9ad4SuvtvhrT52GH8lUkX+66/Kw/BgRVy9j3xmuc0O4GkeIJtNmO211FzNbMeizY+eP/AIEBuHvuoA6uiiigAooooAjuYYbm3kt7iGOaGVCkkcihldSMEEHggjtVa30nTLeC6t4LC2jhu2LXEYjG2UlAh3DoflVV+gAq7RQBh6V4R8NaVfx31ho1rDcxIY4pNpYxIeCqZzsBHGFxW4OlFFAFM6Vpp1BdQ+wW32xXMgnEYD7igQtnqTsAXPoAKztX8HeF9XvpL3UtEs7meZQszOn+uAGAHHRwBx82a3aKAEjRY41jjVURQAqqMAAdhS0UjssaM7sFVQSzE4AHrQBgeLG86/0bT15Z7r7Q3skSk5/76ZB+NbkAxGK5rQ2bV9Wn11lIhlUQ2YP/ADxBzv8A+Bnn6Ba6hRhQKAFooooAKKKKACiiigAooooAKKKwru+utWuJNP0WUxRIStzqAAIjIPKR54Z/U9F75PFAEup6ncTXb6VowSS9A/fTsMxWoPdvVvROvc4HNWtH0y30yF1jLyzStvnnkOZJn9WP8gOAOABUumWNrptotrZxCOMEseclmPJZieSSepPJqzQAUUUUAFFFFABRRRQAUUUUAFFFFABRRRQAUUUUAFFFFABRRRQAUUUUAFFFFABRRRQAUUUUAFFFFABRRRQAUUUUAFFFFABRRRQAUUUUAFFFFABRRRQAUUUUAFFFFABRRRQAUUUUAFFFFABRRRQAUUUUAFFFFABRRRQAUUUUAFFFFABRRRQAUUUUAFFFFABRRRQAUUUUAFFFFABVTVdOtdTtvIukJ2sHjkQ7XicdGVhyCPWrdFAGFb6ldaXOllrrhonIW31ADakh7LIOiP7/AHW7YPFbtMuIYbiB4LiJJYpFKujrlWB7EVhYvPDmMede6MO3LzWg/m8Y/wC+l9x0AOgoqO2nhubeO4t5UmhkUMjo2VYHuDUlABRRRQAUUUUAFFFFACMNwxWB4i0uK9tnhkDbTghlOGRgchlPYg8g10FMljDrg0Ac/wCHtdkE6aRrTql90hnxtS6A9PR8dV/EcdOjrA1rR4LuB4Z4VkjbqD69iPQ+9Z1pqGs6L+6mWTV7IdCSBcxj6niQfXDe5oA7Cis7Sdc0vVCVs7pWmUfPA4KSp9UOCPyrRoAKKKKACiiigAoorE1LxPptrK1vbM+o3Y4MFqA5U/7TfdT/AIERQBtOyohd2CqoySTgAVyGo3jeKJPslruXRQf3svQ3hH8K/wDTL1P8XQccls1rqWvSBtYZUtc5WwhYmM/9dG6yfThfY9a6Wxs1iUfKBjpQA+xgEcY4A4q1QOBRQAUUUUAFFFFABRRRQAUMQoLMQAOSTUdzPDbW8lxcSpFDGpZ3c4VQOpJrCSO48SMJbpJLbRgQY4Gysl3/ALUg6rH6J1PfjigAee48RsYrGWS30cH95do217rnlYz1Cer9/wCH1rctbeC0to7a2hSGGNdqIi4VR6AVIiqihVUKoGAAMACloAKKKKACiiigAooooAKKKKACiiigAooooAKKKKACiiigAooooAKKKKACiiigAooooAKKKKACiiigAooooAKKKKACiiigAooooAKKKKACiiigAooooAKKKKACiiigAooooAKKKKACiiigAooooAKKKKACiiigAooooAKKKKACiiigAooooAKKKKACiiigAooooAKKKKACiiigAooooAKKKKACiiigDDudOutMuJL7QkVlkYvcWDNtSU92Q9Ef9G74PNaOlala6nbma1Zsq22SN12vE3dWU8g1brL1XSTNcjUdPmFnqSLtEu3KyqP4JF/iX9R2IoA1KKzNI1YXUzWN5CbPUo1zJbschh/fRv409+o6EA1p0AFFFFABRRRQAUUUUAIyhhyKqXNksg6VcooA5jVNAtbvH2i3SUryrEfMp9Qeo/CqiWWsWIxYa1eIo6R3GLhf/Hvm/wDHq7EqD2pjQo3agDl01bxND9+HS7odv9ZCf/Z6lHiHWsfNoVtu/wBm+JH6xit5rSM9hUZsY/agDEbxBrjYEeiWa+73zf0jNRvfeKLjIE2nWin/AJ5wNIw/FmA/SugWyj9BUq2sYHSgDlG0W5vz/wATTUL6+B6o8myM/wDAEwp/HNbGn6RDbxLHDCkUa9ERQoH4CthY1XoKdQBDDAkY6VNRRQAUUUUAFFFFABRRRQAVX1K+tdOs3u7yURxJ3xkk9gAOST0AHJqLV9St9Mt1kmDySyHbDBGMyTN/dUd/5AcnAqnp2mXFxeJqutbHukybeBTmO1B9P7z46v8AgMDqAR21jdaxcR3+sRmK3jYPa2BP3T2eXsz+i9F9zyN2iigAooooAKKKKACiiigAooooAKKKKACiiigAooooAKKKKACiiigAooooAKKKKACiiigAooooAKKKKACiiigAooooAKKKKACiiigAooooAKKKKACiiigAooooAKKKKACiiigAooooAKKKKACiiigAooooAKKKKACiiigAooooAKKKKACiiigAooooAKKKKACiiigAooooAKKKKACiiigAooooAKKKKACiiigAooooApavpltqcKJPvSSNt8M0Z2yQt/eU9v5HociqNpqdzY3SadruxXdttveqNsVweyn+5J/s9D29Bt1FeW1veW0lrdQpNDIu10cZDCgCWiuf8278O4W5aa90ccCc5ea1Ho/d0/2uo75HI3opI5oklidZI3AZWU5DA9CDQA6iiigAooooAKQkDrWfrGrwaeI49klxdTEiC2iGZJT3x2AHdjgDuapR6Peap+98QTAxnkWEDEQqPR24Mh/JfbvQBNN4hszK0Gnxz6nOpwyWi71U+jOSEX8TTQ3ia6wVj07TUP8Az0LXEg+oG1R+ZrXghit4VhgiSKNBhURQqgewFPoAxv7Hv5AftPiLUCT2hSKID6fKT+ppRoMeMNqursfU3bA/pWxRQBjtoIyDHrGsRn2us/8AoQNB03WITm18QSv/ALN3bJIv/juw/rWxRQBim88QWfN3pcF7H3eymw+P9x8fox+lWdO1rT76Y28cxiugMtbzKY5R/wABbBI9xxWjVXUtOsdShEN9bRzKDlSw+ZD6qRyp9xg0AWqKwHXV9D+eNptX04feRubqEeoP/LUex+b3bpWxp95a39pHdWcyTQyDKup4P+B9u1AE9FFFABRRRQAVnaxqqWJS3hha7v5h+4tUbDN6sT/Cg7sf1OBUWrarJHc/2ZpcSXOpMoYqx/dwKf45COg9B1bt3Im0bS49PV5Xle6vZsG4upAN8h9P9lR2UcD8zQBFpGlNBcNqWozLd6lIpUygYSJP+ecY7L+pPJ7AatFFABRRRQAUUUUAFFFFABRRRQAUUUUAFFFFABRRRQAUUUUAFFFFABRRRQAUUUUAFFFFABRRRQAUUUUAFFFFABRRRQAUUUUAFFFFABRRRQAUUUUAFFFFABRRRQAUUUUAFFFFABRRRQAUUUUAFFFFABRRRQAUUUUAFFFFABRRRQAUUUUAFFFFABRRRQAUUUUAFFFFABRRRQAUUUUAFFFFABRRRQAUUUUAFFFFABRRRQAUUUUAFFFFABWDLYXWiyPdaJF51qzFp9OzgZPVoSeFbvt+6fY8neooAq6ZqFrqVqLmzk3pkqwIKsjDqrKeVI9DVqsnU9Jka7Op6VKtrqGAHJH7u4A6LIB19mHI9xkGXSNWjvne2mia0v4R++tZD8y/7Sn+JD2YfoeKANGsvX9U/s+3RYYTcXc7iK2gBwZHPv2AGST2ANaMrbUJrB8Op/aWq3euS/MiM1pZA9AinEjj3ZwR9EFAF3QtJ+w77q6lF1qU4Hn3BGOOyKP4UHYficnmtSiigAooooAKK5n4jauNG0JboeIItGkMoWMmz+1SXDYP7qOLILuewXJ46VxXgPxz42v/ABRoPh3xJpaWVzNDeSXri0nQMU2mJcugj3AMN2x3GQccUAet0V4/rXxI17SdZ1rRbi90a+nsJtOhE1hYTjy5bm5CtFIC7hcRc7yVGWA6jFegfDvVbzWvB9lqd+yNcTGXeVXaPlkZRx9AKAOgooooAKwdWs7jS7mTWtJiZwx3X1mg/wBeO8ij/noB/wB9Dg84I3qKAIbK6gvLSK6tpFlhlQOjr0YHoamrA00f2T4huNLXi0u1a7tR2RsgSoPbLKw/3jW/QAVi3+pXN3evpWiFDPGQLq6YZS2B7Ds0novbqewMct5c65O9npMzQWKMUub5erHukJ7nsX6DoMnpr6fZ22n2cdpZwrFDGMKo/Uk9ye5PWgCLSdOttMtfJtwxLHdJLI26SVu7M3c//qHFXKKKACiiigAooooAKKKKACiiigAooooAKKKKACiiigAooooAKKKKACiiigAooooAKKKKACiiigAooooAKKKKACiiigAooooAKKKKACiiigAooooAKKKKACiiigAooooAKKKKACiiigAooooAKKKKACiiigAooooAKKKKACiiigAooooAKKKKACiiigAooooAKKKKACiiigAooooAKKKKACiiigAooooAKKKKACiiigAooooAKKKKACiiigAooooAKo6vpdvqSRszPBcwndBcxHEkR9j6HuDkHuKvUUAcpqmuXWm2Vxa6uqRXiQu1tOgxDdEKSNufuvxyh/AkVueHLVbLQNPtVGBFbop9ztGT+dZ/jW2W80G+t3iSXdA+1WXILAEj8c4rU0aZbnR7K4QgrLbo4I9CoNAFuiiigAorifH95eXHjHwj4Vt7uezt9RuJ7u8khYq8kVsqsIgw5UM7x7sclVYd65/Q7PxWPGFq0kOvDUY9WnfU7ua9DadJYnzDGiRbyAdpi2gIGUgljjqAdt8QtN1LVPCl5baLHZNqZUC3a6LKqZYbiGXkHbux2zjPGa43wH4L8R6d4lF9q9zdLALaWFfJv/lBfHLKB8xGODkY561m6LPrF38HPD0Fxp+pXepXCBdP/s7U54FYbeJLqddnlrzyMtngLuNO8DyeMLfxJ4K0zxM1ysttBfwXBuHZpZ5ljjJk3biskfzHY3XHBwQaAOm1v4Z6G+gWtlolrFZ3lrJFsunkcvIguY5pfMbOZGYoTls/Mc8Vv+AdIutB8J2elXjRtPCZNxjJK/NIzDGQOxFeQ6zcTp4xm1PT9Q1Hwolmssf2SfUpGmu2k5Msiuk8SIABtXG75iSVxg2Nau7ux+DPhjS7fUden8WyaQjW6aVfvJKEAXzbp9jbZVRckFs72woyWxQB7nRXhPhe+vvF3ju+tZ9RubW3vXv47eSy1BpPLjNlpxjkjfC4OWL4xwWOc5Nem/CXXb3xJ8PNJ1bUmRr50eG5dF2q8sUjRO4HYMyE496AOpooooAwfF7LbtpWoMwT7PfKGcnAVHVkbJ9OQfwqNWuPEq7UMttonIZ+VkvR/s91j9+rdsDku8cJHPaafZyxpKtxqESlHGQwGWPHfhTW5b/6oUALBFFBCkMMaRRIoVERcKoHQAdqfRRQAUUUUAFFFFABRRRQAUUUUAFFFFABRRRQAUUUUAFFFFABRRRQAUUUUAFFFFABRRRQAUUUUAFFFFABRRRQAUUUUAFFFFABRRRQAUUUUAFFFFABRRRQAUUUUAFFFFABRRRQAUUUUAFFFFABRRRQAUUUUAFFFFABRRRQAUUUUAFFFFABRRRQAUUUUAFFFFABRRRQAUUUUAFFFFABRRRQAUUUUAFFFFABRRRQAUUUUAFFFFABRRRQAUUUUAFFFFABRRRQAUUUUAU9RTdGTWR4HnEMFxochxJYP+6B/igYkxkew5T/AIDXQTLuQiuV121u7W9h1XTVBvLbICE4E8Z+9GT2zgEHsQPegDraKp6NqVrq1gl5aMShJVlYYeNh1Vh2YelXKAOf8XeHX1m70fUrO8+xalpF4Li3mKblZGBSWJ1yMq6Ej2IU9qhm8KzR65qWq6V4gv8ATX1N45bqNIopFZ0jWMMN6kj5VUYBxxXTUUAYWt+HF1jwr/YV7qNzu3ROLuNESQPHIsittC7eqjjGMU/TNI1O21BLq88RXWoIqsBFLbQKOe+VQEfnW1RQB594g+Gv9q6/qGrHxFegXrq/kTxiZYcIq7I+RtT5c49Sx712eiaZDpmn2tqqws9vbpb+ZHAseUXoAF4A9AOBV6igDj9T8EJ/at7ruh6hJp+sXC3BjlkQSxRyyxQRb9nGdq26EDPXOa3PCeh2Xhrw1p+g6f5htbGBYUaRtzvjqzHuxOST6k1qUUAFFFYvibWHslSw09Vl1S5U+Sh5WJehlf0UfqeB7AFO6k/tPxcqx4a30tCpPYzyAZH/AAFP/RldJENqCsfw3pqWFmkKsznJZ5H+9I5OWY+5JJraoAKKKKACiiigAooooAKKKKACiiigAooooAKKKKACiiigAooooAKKKKACiiigAooooAKKKKACiiigAooooAKKKKACiiigAooooAKKKKACiiigAooooAKKKKACiiigAooooAKKKKACiiigAooooAKKKKACiiigAooooAKKKKACiiigAooooAKKKKACiiigAooooAKKKKACiiigAooooAKKKKACiiigAooooAKKKKACiiigAooooAKKKKACiiigAooooAKKKKACiiigAqteW4kQ8VZooA469sLyxvzqWkyrDdEASo+fKuFHQOB0Pow5HuOK19E8RWeoSi0nVrHUMc2sxGW90bo49x+IFak9usg6Vh6votvdxGK4gSVM5AYdD6j0PuKAOiorjYRr2l4Wyv8A7VCOkF8C+B6CQfMPx3Vdh8VSRYXUtFvYD3e3xcJ/4783/jtAHS0ViReLPDz8NqkMB7i4Bix/32BVpNd0N1DJrOnMvqLlCP50AaNFZkviDQYcebrempnpuukGf1qrL4t0JSVhupbph/DbW7y5/FRigDdoJABJOAOprl5fEeqXPy6bopiB6S3soXHvsTcT9CRVZ9LvtVIOtXsl4mf+PdR5cH4oOW/4ETQBb1HxK1y7Wfh1EupclXvG5t4T7H/lo3svHqRT9B0cW5eaSSS4uZm3TzynLyN7+g9AOB2rQsdOjiRVVQqqMAAYAFaKKFHAoAI1CrgU6iigAooooAKKKKACiiigAooooAKKKKACiiigAooooAKKKKACiiigAooooAKKKKACiiigAooooAKKKKACiiigAooooAKKKKACiiigAooooAKKKKACiiigAooooAKKKKACiiigAooooAKKKKACiiigAooooAKKKKACiiigAooooAKKKKACiiigAooooAKKKKACiiigAooooAKKKKACiiigAooooAKKKKACiiigAooooAKKKKACiiigAooooAKKKKACiiigAooooAKKKKACiiigApCoPUUtFAEEttG/YVVl05G7CtGigDFk0sHtmqzaHbsSWt4mPugro6MCgDnotFhQ/LDGv0UCrcemrjpWtiigClFYovYVaSJF6Cn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g;base64,%20/9j/4AAQSkZJRgABAQEAYABgAAD/2wBDAAUDBAQEAwUEBAQFBQUGBwwIBwcHBw8LCwkMEQ8SEhEPERETFhwXExQaFRERGCEYGh0dHx8fExciJCIeJBweHx7/2wBDAQUFBQcGBw4ICA4eFBEUHh4eHh4eHh4eHh4eHh4eHh4eHh4eHh4eHh4eHh4eHh4eHh4eHh4eHh4eHh4eHh4eHh7/wAARCAIFA5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QkDrWJJrc19K1voFst6VJV7l2220ZHUburkei59yKANzNZl54g0e1l8mS/iab/nlFmST/vlcn9KrjQWuxu1vUJ78nrChMMA9tinLD/eLVq2dnaWUPk2drDbx/wByJAo/IUAZo1x5M/ZdF1af0JgEQP8A38ZaUalqxGR4duh7Ncwg/oxrXooAyDqmqJ97w3esPWOeA4/NxTT4ggjz9s0/VLUDqz2jOv5puFbNFAFLTtV03UAfsN9b3BHVY5AWH1HUVdqlqOk6ZqODe2MEzj7shXDr9GHI/A1RbTtW0/5tK1E3MY/5db9iwx6LKPmX/gW6gDborL03WoLm5+w3MUljf43fZp8AsB1KEcOPcH64rUoAKKKKACiiigAooooAKKKKACiiigAooooAKKKKACiiigAooooAKKKKACiiigAJwKx/7Yupbq6hs9HnuUtpfKaQTRqC20NwCc/xCtK6bbGawdDuLiGy164tbRry4S9cxwK4QyN5UeF3NwPqaAL39o6t/wBC/P8A+BMX/wAVR/aOrf8AQvz/APgTF/8AFVm/CzxNeeLvBNrrmoWMNhdST3EMtvDKZERop5IuGIBP3M9B1rmB491eHxjJpV5qXheGzi1waaxYsspjNss4bmTG75tnTGRn2oA7n+0dW/6F+f8A8CYv/iqP7R1b/oX5/wDwJi/+KritM8d69rFlodrpNlbpqV8bvz5dRtpoYQINufLGAXB3rhgSvB61U8M/E6+1rxV4f0spY2/9prDM9uCWlWN7OaViDnkCSNRnHQ4oA9A/tHVv+hfn/wDAmL/4qj+0dW/6F+f/AMCYv/iq5GTxf4itfFWraBcNoV1JYaJNqUzWm8PbNnECOrMc78Oe2AnuK6fwTr0OueCdL143ME5nsopp3g+ZQ5QFwAM9DnigCf8AtHVv+hfn/wDAmL/4qj+0dW/6F+f/AMCYv/iq82bxd8Qo9f02S3t57rw405+3383hieIrEOcRRLKZix/vtGEHXnpXV+KfFl1Y+LrfQre+0XTI5NON4bnUywEh8zZsUbl5HU8nqOKAN7+0dW/6F+f/AMCYv/iqP7R1b/oX5/8AwJi/+Kqvo19qOo6FcyWuraDqF6GKxS2u5rdTgYDgOTnr0I6iuK1b4kahpL3+lanNo6arDqllZ2rQ79l0JZIhKFVjncgcgnPXtxQB3v8AaOrf9C/P/wCBMX/xVH9o6t/0L8//AIExf/FVxWv/ABCv7HxdPo+ny6LqiJ9oWSK3EpnszHbvJulP3MblCkZB+cVJ8PPiH/bvhHxD4kvbqxe00tI5PMt/uKPsMM8gPJzh3cfTAoA7H+0dW/6F+f8A8CYv/iqP7R1b/oX5/wDwJi/+KrnYPGF3eaH4B1O1+ylfEU8K3OzLKqvaSykIc8YdAOc96j8T/ECSz1+Kx8P6Y+t2lhN/xUNzbAuNPi6AAL/rJQxDFFyQisSOmQDpv7R1b/oX5/8AwJi/+Ko/tHVv+hfn/wDAmL/4quP8cfEC4t5PDq+EpbG/ttZiuZlvVjFxHsiCdAJYxyX5O7jbjHo3TvHmo3/j/T9EihiWxlujA8jRYMwFpJLvjIYgoXQYPpkUAdl/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ZP8AaOrf9C/P/wCBMX/xVH9o6t/0L8//AIExf/FVrUUAYj6+1tewW2p6bcWQnDFJWdHQbcZ3bSdo5HJ4rbByOKx9UVW8UaSrKGUwXIII4IxHSkSaKcjc+mfmbb/FP/Qfp0ANeikRldQykFSMgjoRS0AFFFFABRRRQAUUUUAFFFFABRRRQAUUUUAFFFFABRRRQAUUUUAFFFFABRRRQAUUUUAFFFFABRRRQAUUUUAFFFFABRRRQAUUUUAFFFFABRRRQAVHcTRwRPLK6oiKWZmOAoHUk09jgZrnL1P7e1s6Y3OnWe2S8HaaQ8pEfYDDMP8AdHc0AEUVx4nxNcGS30U/6uHlXvB/efusZ7L1bqeOD0UMccMSQwxpHGgCqiDAUDsAOlOooAKKKKACiiigAooooAKKKKAKmq6dZ6nbfZ7yEOoO5GBw8bdmVhypHqKzbK9u9LvYtL1iXzkmO20vSAPNP/POTHAkx0PRu2DxW7VbU7G31KwlsruPfDKuGGcEehB7EHBB7EUAWaKxvDd5cET6ZqD776yYI79POQ8pL/wIdf8AaDVs0AFFFFABRRRQAUUUUAFFFFABRRRQAUUUUAFFFFABRRRQAUUUUAFFFFAEF7/qj9KwNBjvJrDXI7C6jtbpr5xFNJF5qo3lx8lcjP0yK373/VH6VzemXF/aaP4hudL07+0r6O8cwWvnLEJX8uPALtwo9T6dj0oArfDzwfrfhPQRo58TQ3sC3jXCMNOEbASTPLMh+c53FyAeNo9aJ9M1rT/E2o3Fr4c0bUtOuPKe0VTHbyQOAfM3HYSxLYIOeP52/AniHVtYvtc03WLGxhutJuUgaWxuGlgkLRq+AWVSGXcAw+nrgcf4o+KGqaZeeKIYLO3/AOJXp1zPDFIbcvG8UZctIy3RLLxkqsYYBlzigDrIfBthfaLpMV3DfaXc6csiwG01BxJEHPzr5i43A4B6dhWNb/D2bTfGGlXmlmGLSrKWMInmMZYokspoByc5O6RT19Sakn+IUdr8LPEvjf7TZXMGmm7NrJGcxSCPiMZB5y2Bwa19Z8SXFv4h8LW9o8E1lqsVzLKy871SASIUb0JP5UAVr34d+H49HddNsSupxRXBhvHuH8+WSZCrmWTO6QMcZDZHyrx8oxr6LoMY8B6d4c1eJZVi0+G1uUSRgCURQcMMHGR14rz3SvipqNx4MTxRezaPbWzvYO6C3uE+zRTzor75JAFfarHleMjPSuu8H6zr/iXwBo2uafc6WLm8QyyPNC7RsmTtKhWHbHegDJT4U6D/AMJlLeNYN/Yx09I0g+3z5FwJGLPjf/dKjOe1W/GPgG98QaLP4fj1uztNGeAQQwPpgnlhQADiRnyTx1IrT8PazrreMr/w5rMFjJ5FhBeR3Vorop8x5EMZVieR5ec579Kf4r8UxaJ4p8K6I0lsja5eTQfvSQdqQPJ8vuWCDn1x1IoAbpvhvWYbC8sbjxDFFDcJtV9N01LSSJsjLA5cZIGOmRnIOQKj8TeFFfwXD4f0GGOFIr21nAkkJyEuUlkZmOSzHaxyckk8nmq9r4tuJ9V8aaRbSafdavpEv/Ev09p1ieVTawyJvJPAaWQruxgZ9q5Dwl8Rdf1LUfC+yY3ya0xa5hn0o2ccESIfNeOYuQxRto2/NuB4I60AdpqngaCWDVV07VtUsxfvNO1qlxtgM0i4ZmAXdgnkjOOvFY/hL4dyW+lX2k67MGtJL2yuPLtpMJcrBZwRbJARnYZIi23uAM8Eiui+I/iKfw14bfULaJGlLrGjv5ZRCemVeWLfnoFVs5I4NcZp3xPurzxRpGjvJYQPfwWMsaF42e48yW5SZoxHLINuIVIG4lcnNAHS3/gtLfUtFk0QeVaW2vNqlxA8p2RBreZGES/wgvIGK9MljVlNF8YR7hD4t06JCxbauiAck5P/AC16+9Z3xd8Wy+G7XT47PVrKymmuAbkNJCbhbfa3zxxyuob5wgJ5wCeKyPhd4+fXvEtxp8viC0vrR7ZWtjcG1inabccqiRStvXaMk44x19ADa8Y+Gdc1HwDdaas2manqwlWS3kayjhVV8xTIqBxIqOU3gPg4LA1g+CvCvii18a6ZqF1YT2lhapL5323UILonMZSMRCOJShGTznG3I5zTtY8fa9pV9r1s0+naxFpmlzzzXGmaZORaXQGYoZMSSAkgMzD5doC5xuFdzBql23giHV9sEl7JpyzqjOER5TGCFyTwCxx170AbdFeXeG/GOpXM2nf2prN7FLL5f2mA+HnjjRjjcvmFiAoORuyfWn/Ffxvq3hvWLeKyaS3sXtVla7ktt1uzM+0KJAG+bpwcfeXGc0AenUVzHwx1XWNZ8Li+1trc3JuJVXyoZI/3Yb5dwdQd2OuBj0rE8R+Ltc07x1Z6Lpc9hravKZL6wtLB2uLG1CkmSSTztoYttCqUBbJwMAmgD0KivMX+IupxfDp9Yh0577XbjU7y10/TI4D50qw3MiHKA5ykSFm5AyOvIotfiPPqXxHsNF0oR3GkXdxEEu0hJRo2tJpSpYnh96DjGQAQeaAPTqK4jx94qm0XxHp2ltrOlaFaXNnPcNfahHuRpEaMLEuXQZIdm6k8dKi8BeLdY13VNJh1CCG3F54bh1OWJYypWZ5Npxk5C47H86AO8orzj4u+NdW8LzwRaFeaXc3jhCdNksJriVYy4D3EjRyDyoVU5LFD04yTiq8fxInk07xlq00E1lYaSto1kXiikdkmjUiT5ZdjIxYEEuoC8nFAHp9FeNQ/E7xM1hbskGlXZk1u2tHnt2EvlW0s0KBpPIeaJGbfIBulXgA47V63qo1JrNhpUlpHc5GDcozJjvwpB/WgC1RXnmjeM9avzoDTQWaRX2u3Vg00KsY7mCKKYrLGCcqC0fqcgZHBFT2fj5bPUNWtNcs70+TfOtlJZ2TzRyW+1SjbkyCcls9OnSgDvKKq6Vf2+p2EV7asxilUMA6lWX2ZTyD7HmrVABRRRQBkaj/yNWkf9cbn/wBp1rmqGqaYt9Pb3C3dzazW+8I8BXOGxkHcpHYVB/ZF1/0MGrf+Qf8A43QAPHJo7GW3VpNOJzJEoyYP9pR3X1Xt29K1IZEmiWSN1dGAKspyCPUVl/2Rdf8AQwat/wCQf/jdVfDETWWo6rYfaZ54450ZDLtyu5AxA2gADOT070AdBRRRQAUUUUAFFFFABRRRQAUUUUAFFFFABRRRQAUUUUAFFFFABRRRQAUUUUAFFFFABRRRQAUUUUAFFFFABRRRQAUUUUAFFFFABRRRQAUUVFeXVtZ27XF3cRQQr955HCqPxNAEWpXCW9rJNIcJGpZj6ADJqj4Mt3h8P280wxcXmbqf/fk+bH4AhfoBXM+O/FBk0uW00vTbi7N1DIFmk/dRhAvzuM/MygdwMHIGea7fTtv9n22zG3ylxj0wKAJ6KKKACuauvGVhZ+JbPQb3T9VtZr65a2tJpLf9zM6oznawJONqsc4xxXS14t4jl0u0+IurL4mn0XUJ4oVW2fxLeCKFYZfmKW0IjK7RsVWc5ZiME4GKAPRT420OPwcviu5llttNacQAyKNxcz+QowCerkAfUU9vGGkDxYvhkeeb83AtyAo2hjbmfOc5xsHXHU4rifBnhfS/Enwj0JTocdxbW4uWttJvbgpZyM0rgSMVjJKhSzRnbwGU4zgippHhe80H4l+Hb/VdMge4vLl447yPUmu518uxkQLIzwIxQquc7id2OtAHf2fjLSLjXo9EeDVLS8m83yBd6fLCk/ljLhHZQrYHPB6c07TvGGlX1p4duYkuVXxASLMOgyMRNKd/PHyoemeaq6Ro+q3niGXxP4iWCGeKB7bTbGF/MW1jYgu7PwGkfamcDChQATkk+Wa7pklx8IPA4up9sMkMMCxXdtb/AGW2l2OfOlklhkaPj5BgclgOM0Ae/UV4n8CNMitfFWox2WpW832aCNribSobaSxuQ24LGZkgjYSKRuKDsVOTnFe2UAFFFFAGFrg+yeItK1FeBOWspvcMC6H8GUj/AIGa3FOVBrA8eNJHpVrJBEs0630BijZ9u9t3TPatHQ9St9StWkh3pJG2yaGQbZIn7qw7H9D1HFAF+iiigAooooAKKKKACiiigAooooAKKKKACiiigAooooAKKKKACiiigCC9/wBUfpXKxaff6t4b8TaZperSaPeXN1JFFfRx73gJjjG5Rkc4zjkYPNdVe/6o/Sub0y41C00fxBcaVp66hfJeuYLZphEJH8uPALnhR6nnjsaAGeD/AAvrXh7Ro9Lj12w+zwzRPGLbSvK+QMTKrZkYs0meXJyDk8k1k+LPhjBqem6zFZ6pdh7uO9ks7Wdl+zW91dRukkuVTec+Y3BJA3HA6Vf+F3jS48Wya3bzx6bMNLuUgF/plw01pcMybmVGYA7kPDDkDI56gY3jP4g61oOpeJbFtNjiey0K61WxZwjjbCAN8u2TIVmPyjapODzwaAN7T/BkcyqutSNLDBq8uoxW0b/upWJzGZBjLbT8wGcbgDzgVEvgmOw13w22lZGk6ZJes8M0xYxLNHhY489EBzhc/KOBwAK5/U/iNqQ0bTrzSzaXS6hrtxYJPHGrqsUcUsgIDSIpOY8ZLjv1PFbmneLLy51XwlaR3VncpqZu1vWjVMq8Ue4L8kjhSMjI3NQBFc/DpbbRrLTdJ1jU2t7O6s3gt7y6LwwwwTRvsVQOoVMDOfrVrwt4c8T6V4W0zTIdctLF7aEpKn2PzwWLschiy9iOMUo1zxNZ+N7XQr7+ybyG6tbi6Y2sUkclrHHtCM+5mDbmbbjjkEjoRWbZeN9WHhzwXrFzbJPDqUPmat9niLPEGhZkZUByAZABnB/rQBuaF4b1ix8WXev33iKO+N3bxW8sIsBGNsfmFNp3kjmRieueOlP1vwTomt39/faqLi5mu4I4I2Mu02ixsHUwkYKN5gD7uu5V5wABd0DxLputTSQ2q3UToAcXEDRFv93d16dq4j4hfEPVdE+ISeF7G88I6dF/ZKagbnXb14BIWlePYm3rjbn8aANyTwhLc2ni63vIdOu/7Uu1ubD7ZCJ41dbSGJHkQjkh4ycDt9a4Hwz8I5rfWNJkuvDelRxwPnUnunt7mGdNhDCKNYEKktgg5TGOQ3Su1uviVo+h6TFJ4guEurmLS21S/m0aCW5tYLYbsS7wM7DtYDucE9ATVLVfiPdWlv4gjW1thcW2n22raXI27ZLZTts3yLnIaNg24ZAxtORk4AOy8UeH4NcsbWD7VcWM1ncJc2lxbbd8MiggEBgVIwzDBBGDXIW3w6n0zxJbXunXSy2iG0aQ3D/vpJEuLqaaRsKFyzXIIAwOvAGKj1bx3Np2mQzWPiLRfE1y+qWlu0GlRqZBFJIFcAeawLEEYJIxW14g1LUpr1TpfjTw9o8YjAltb60E0qSd8kTpjsMY7daAJPihpOuavo9pb6FHC0i3StOWu5bdxFtb7jRsuTu28McYz3xWL8JfB+q+Gp7qG8jmt9ONskNvZi8aaCPBOSquzMpIOOCBgdM81V0n4gavdeG41hutC1DV38Rvoqzwk+SFEkirM8auzDKxthd3PXOKst461PTtdtdL1+bSrfy9e/s26uIlZY5Eawa5TaGJKtuKr1Oce9AElloniXSdH1fwxa+GNEutDuJrhLVYdQ+ybLaQYEexYDhgCecknrmuvk0i3uPDEejzWdoY1tljSG4jFxEjKoC5DY3gED0zjtXl/j/4q+IPDuva3p1lolxfpp1hc3Ujx6azi2CxsYWdklOVZl6FUO0E9q1Lrxzr0elW12t3otsZvEcmlO13E20R78Kww68jBznrkdKAMLQ/hnrcN7pZudF0wXMU0Z1K7nnhntrmMEeYEt/IGCwyABs25By2Oe08SfCvwnrt811PaLb7wu+OG3g2MV6MQ0bc8D8hWf4S+IVxqEuirdz2V8b6G8M39l28kqQyRPGEVypfyxtYklsDkdO+fbfEjxBBZabeaxDo0FvqdlY6lHJD5gFvBNdwRSJJuPzEJPkMMDK9KANvwt4P1bw5YXMOjnT7a4fWEb7Q0Kb5tPDqSj7VA37S4Bx6VW8SeHfEVv4uvb/RdL+1abeRRt5VprDaaUnBfzHcIn71mynzE5G3FVbjx3rsHwasfHz32gwJ9ga4uFuoZMTSE4jSMq4wWOFGc8kVvaR4suv+E2bQdbksbKU6FaXwhD/8t3aYTAMfvKuxcfn3oAs+C9A1G38Fxadrkpivy9wxltp90sKSTM6qJcAswUqGfGWIJOetVn8Gz2fijRtV02/u50huXe/F5P5m9DA6KVyPvBmXkEHGfpXNaR4s8TTx20mq6y9ldOR9otI/DzSRxNnlBKJSGA6b+h610fjDxTYwXyWtp440vR5Yl/fRzWn2gtuAKkHcuOD79aANjx1Bq11oTWmjW7y3EzhGK3CQhEIOSWdH47cKTzxXLfCfw7408N6rqFv4h/s+50+bBsntpw7W4HVWLRq7Fic/3RjpzV74Y+K5ddv9c0261ix1RrG5VbW4t7doPOhMUbFtpJBAdmXIP8PtXc0Acl4/0bWb1rK40LGwTltSt4bxrKa8j2MEAnQFhtJB28Z/vDHLPh3oGq6Ta6xLqscKSX9wHgga5NzJFEsaoqSTlQ0nIbGc7QcZNdhRQB4voPgXxnHf6VJqSy28cF3DcXCWeszvEdjhioWWRgyEjoVyR6HkereJNHj13TTp095eW1u7jzxay+W0yd4y2MhW77SD7itKigDmda8OmS/8KDS4La3sdGu2doR8oWL7NLEqoAMcF149K4DxN8NtQm13U57fQbC6gmkDaa1pcQ2UdquwDbJGYW3ncGJYl85HyivZaKAMjwbpUmi+GbGwuItPS8SFPtbWNusMMk20b3VAABk+1a9FFABRRRQAUUUUAFYOmf8AIzaz/wBdIf8A0UK3qwdM/wCRm1n/AK6Q/wDooUAb1FFFABRRRQAUUUUAFFFFABRRRQAUUUUAFFFFABRRRQAUUyeWOGJpJGCIoLMxOAAO9YNqdS8QILoXM2m6Y/MKxACedezsSPkU9gBnHJI6UAdDRWR/wjmm4+WTUFf/AJ6DUJ92frvqtPNqHh8ia7un1DSs4klkUedbD+8xAAdPU4BHXkZwAdBRSKQwBByKWgAooooAKKKKACiiigAooooAKKKKACiiigAoorJuNfs/Oa20+ObU7lTho7UBgh9GckKv4nPtQBrVR1LVtP09ljurgCZ/9XCgLyv/ALqLlj+VU/smt6hzfXq6dAf+WFkcyEf7UrD/ANBA+tXtN0vT9ND/AGO1SJn5kk+87n1Zjy34mgCj5+vajxa2yaVbn/lrcgSTEe0YOF/4ET/u1Be2Wl6PD/al+J9TvQwWFpyJJHkboka8KpJ/uge/et27uIbW2kubmVYoYlLu7HAUDqax9Ht59Svl13UI2jwCLC2ccwxnq7DtIw/75HHrQBVGkyG1ubnVCsl9fJtnKnKxpg4iT/ZGevc5NXfBd01z4btFlP7+2X7NOPR4/lP54z9CK07uPfGa5aG4/sDxA00p26dqDKszHpDP0Vz6BhhSfUL6mgDr6KKKACmvGj/fRW+ozTqKAAcCiiigAoIBG0gY9KKKAERVRQqKFUdABgUtFFABRRUGoXlvp9lNe3coighUs7HsP8fagDF8Syfadc0jTV52SNeS+yoCq/mzD/vk1a1HSXndNQ0+YWmpxrtWUrlZFzny5B/Ev6jqPeh4bhuLq5uNYvozHc3hBEbdYYh9yP6jJJ92NdMBgYoAzdG1Vb5pLa4hNpqEIHn2ztkrnoyn+JD2Yfjg5FaVUNY0uHUVjkEj293AS1vcx/fiP9VPdTwar6TqkzXX9l6tGlvqKglSv+ruVHV4yf1U8j3GCQDXooooAKKKKACiiigAooooAKKKKACiiigAooooAKKKKACiiigCC9/1R+lcxZ6dcatofiDT7XVLvSria+YRXlrt8yFgkZBG4EHpyCORkV097/qj9KyPB/8AzFv+wg3/AKLjoAyvCfgu+0PUdU1eTXluNT1We2a7kislhhMUIICLEGIDMGOXyT07AAVPGXwx0TWNG1drKEx69e29zGupSzv5jGaNk2SMDlohkYjOVG0YGRXYa9cx2mlTyzWd5eRkbGhtYy8jBuDgDnvXk+qX2jjULa38M+FvF0OqWF/ZzXeyGYNFbl9zZDPhgyoy7ecgmgDr7vwrqkngjX9Jg/s8X93dT3Fm08QljUscqSGUgH3wcE5welUfBXhjXbPxPZ311aCx02zt5lEFzfi9dpn2gNEdi+UAoYHBwQwG0YzXI/FjxJrlh4tl1bS7jxRY2K2dvaXEUVpLHGsvmvsfJtplbcZQuRt5Xv2msda8SQ+B7XQri61221fWtfjtJr+8tZYZIIZ3dmETtGgZ1jjKghVALA4oA9S0Tw5aaQt9PHNcXmoX3NzeXT7pZcZ2rwAFRcnCqABk8ZJJ4jUfAeqt4A8MaWtnp9zeabDHDqKKyxyzxrGRsiuChKYchugyARlat+NbXd4psbXw3rGsv4gEsNxLapqs32eK1jI3mWMkxjeBsG4ZZmz2JGBaeIbyGy1mHULS8jvL7xdNbRRJq/2ZYNtqkmGnHRcKcADkkUAbvw/8CyWsmqrr2iaamlXMax2tlcMl5Omd3m75tikowKAIS2NpOecC3qHw7eHxRFrfhfVLPQ0j0tNNFodLSeFY1leQFRuXacua4CDVvEKeK/Dun32p/wBqPnTFvLq0v1lhjf7XdYUkY3sVCKSF5K5Nazale6b4/hv9ce60gpqVwUs45yFuojvRC0k135bIQVkIWJSCAB05AE+J3gnxXPHqH9lm91K/1zw/Jot/c2cdtBCw3SeTuSR8xBfOfLIXyMjbnaa6vwf4X1G38Z3ur38Qgt7LR7bQtPUlW8+OPLyTlQTgMzBQpOcISetcn4JuvFLaR4K8Oatcaml1I91qV2vmjz2sYY9qxnAVgGklj4OTwfmrkLWTVNGu2sZLzWNK1SSwvox/aniEDDvcE252SSyHPkfKMITkjvyAD0DRPBfiyLUNHF437+0vY7jUNRk1R54bxVJJCWrLtjJONuMeX1BOOei1HR9Zh8X6lqEWg6Pq+m3cEAgimkWJ4JVMnmscxtu3bk5z/DXNa/azL8N/DVk2p67a+MJ9It7Sxs7fUp4Ha5MShpJY0YZWNss7MDgAg9QDpWl3qcHxF8VabcWd/q1quhWHnPbzhH8zFyCEXcpDP6gjGOo4oA6CbwvYa5oa22qaPHo0wuEuEOm3OySORM7HWRApzgnt0JqnH4Hj07VtDudMmubgQatJf6hPfXTzTSk2ckCnc2c4zGMcAAV5XdHxFY2HiWytNZ0+0/tKNFtdPfxA1/LabDtMGZJwyXDliS6b04C4+Xc3afFjWob67m0PUfEl34b0G3KNeXllaXX2uSQHKosgiMcabihJBYt93jJyAa3izwfrmuXF1p+l3ll4Y0lpjcySWkKyy6nMy8i4RlC+USSGXJLgYyoqxP4e1iTwkFh0rw9a64l8Ll1RfNgmBlVptpkQmMyoCOh2kjk4zVn4c6/fatBc2ep3MN3cWpAS5isbi289P7zJKgCvnqFZh346Vxs1z8Qv+Enl0eOXUDB/wkyXAxYOQLHzlcj7T520JsDDbsz1WgDudJsr6bXYry/8NWenrFbywrJBfCQYcoWBQIuc7BznjFZI+GelWMEP9k3F600M1ksP229knWC2guopzDGGJ2giIAfRea5zRF8VXvgCCYefNp8PiK/a7jsr4w3lxZi5uRgSMU2FX2HAcZRcBh0OP4Bvtd1bxzpMH9tXF7o63966W6a5Fdy2ls1u4iWfygXDBjw7SuASoyTg0Ad94N+H9la+HPD9v4ktor+80q0aFIWkMlsjMW3OIz8pYq23cRkDIGMnM/h/wVa6R4mvTDawNoL6Pa2EFtK7SlfLlncoQ+fkAlUAZ4AxgACovhprV5H4T1WHW7m5vpPD+pXWntdCJpZriKJv3blVBLybGUHAOWBrG+KHxCgPw38RTeHW12z1OCweWCaTSLm32kEdHljCBueMmgDCPw58UCVQmmad/aYudzam10n2Ixb8/wDHn5WPucBOoP8AH3rtfF+k+K4dd0258KSNDpcNjLby2dtNFDtcvGUYLJG64AVxwAefSufbVNW8G+HNX8UXtj4wmNnZAxQa1qlq8EsjuqqP3TMVIJGWIwBms7xd408WwjxfHeJZ2V74JtLDV0msJ5DDeiTzjLDIrY+Uxx4APILBs9KAO++Hen+J7STWbvxNdyyteXSPawyTrKYY1iRCMoioMsrNhR35JNdZXhHxB+KVzpvxLa4s9VuodE8OS2sGpWcdm8kd2Z/+PhmkVCF8iNon+8OdwI6V0J8ca/8A8J6PDmh2FjN9s125tpJ7u5lZY4orSCYuoGeSHICjAyQfXIB6tRXg3hn4j+MNF8EWWo6rb6fqVreLqyWUhuJHuvNthcSp5vYqwiK4GCvHJzweO/iL4wHhqe1mtbHT7+fTNL1mxksruRdolvYYngkYjod3LDjaxGOMkA95orkvAniHWNS1nX9A1+2sI9R0aWANLYuxhmSaPepw3KsOQQSegPfFdbQAUUUUAFFFFABRRRQAUUUUAFYOmf8AIzaz/wBdIf8A0UK3qwdM/wCRm1n/AK6Q/wDooUAb1FFFABRRRQAUUUUAFFFFABRRRQAUUUUAFFFFABRRRQBznjRvNsoLJs+Xd3kFvL7o0g3D8RkfjXRjgYHArn/FlnLdWDpAwSdGWWBj0WRGDKT7ZAq/oGrW+sWXnRAxzIdlxAx+eGTurf0PccigDRpssccsTxSorxupVlYZBB6g06svxHq6aXaBYlE1/PlLS3zzI/v6KOpPYfhQBW8ESMdAghZy/wBneS3DE5JWORkU/kordrJ8M2P9n6Xb2pcyNGnzuf42PLN+JJP41rUAFFFFABRRRQAUUUUAFFFFABRVLUtW0/Tiq3Vwqyv/AKuFQXkf/dRcsfwFUvtGu6iP9EtU0qA/8tboB5iPaNTgf8Cb/gNAGrd3NvaQNcXU8cES/eeRgqj8TWV/bNzfHbounSXCH/l6uMwwfUZG5/wGD61LaaDZRzrdXZl1C7U5E9228qf9lfup/wABArVoAxf7DlvDu1y/kvQf+XaMeVbj2Kg5b/gRI9q1reGG3hWG3hjhiUYVEUKoHsBUlFABRRWDqskmtX0miWcjJaxY/tGdTjgjIhU/3iPvHsp9SMADIv8Aio78TMM6NayZiHa7lU/f941PT1YZ6AZ6GmwxxwxJDCixxooVFUYCgdABTqAA8isnWdPiuYJIpY1kjdSrowyGB6gitakZQwwaAOQ0rVpfD5Wx1aR5NNHywXrnJgHZJT/d9H/BvU9ejK6B0YMrDIIOQRWZf2CyKflBB7YrnobTUtDYnRZlWDOTZT5MJ/3COY/wyP8AZoA7WiudtfFtiMR6tDLpUvTM/MRPtIPl/PB9q34Jop4llglSWNhlXRgQR7EUAPooooAKKKKACiquo6jYadD51/eQWydjK4XPsM9aw7nxNPdfu9D095s9Lq6BiiHuFPzv+QB9aAN3U7+z02ze7vrhIIV6s3c9gB1JPYDk1zIW78Q30V3fQvb2ULb7azfqW7SSf7Xov8PU89HWWjzXF6t/qdw99dr9x3GEi9o06L9eSe5NdLa26xL0oAW1hEaCp6KKACqmq6fa6lam3ulOAdyOh2vGw6MrDlWHrVuigDEstQutPu00zW2DGQ7bW9C7Un9Ebssnt0bqO4G3UN7a297ayWt1Ck0Mgw6OMg1ix3Nz4flW31KV7jS2IWG9c5eAnosx/u9g/wCDepAOgooByMjkUUAFFFFABRRRQAUUUUAFFFFABRRRQAUUUUAFFFFAEF7/AKo/Ssjwf/zFv+wg3/ouOte9/wBUfpXG3XiWz8I+FPEniC+R5I7a+O2NeDJIyRqiA9BliBk8DqeBQB3NZtlo9taa/qWtRySmfUI4Y5VYjaoiD7ccZ/jOfwrz74AeJ77X5fF1vq3iS11u8tNXG02zAxQxyW8L+XHj/lmrtIoJ5O3J5qbxRceFf7WjuNY8J+KftV/ci2iZGlVZZdpIUBZQoyqE9hxQB0niDwXb6rq9zqUWrX1hJdwwRXUcUNvLHN5Ls8TFZo3wVLscjHb0pPEPhGfWPCx0q61+9nv4blLyx1GeKLzLaeNg0bbY1RWUEcjHILDPNcDb6leW2ieCdM8XaprHhyEWtzHfy3d/9kaSdI4ygMyvkgbnA+b5tp64rK8D69rt5408IjUp7yWGWO2mnuZZ8KXOm3BIZPfAcnGOM9aAPdLGzgtfMlS3t47i4Ie5khjC+a+ANx7ngAc54ArN0/wxpVqmqxzQrexanftfTxXSLIgkKouACMYGwdcnrXlcWrW8XijUpNL1XxH/AMI/caLdw2N3eXs1xa6jeY3N5TOx27EU7SMB9z7c7K0NC1PVNZg8H6ZJHqkEdl4YOpajBbXB82YvGsMC7kYZLfvnAz1QHrQB3N94H0O41eDU4o3tJYXtmVLcKkeIHd0G3GOTI2fwqlr/AMP7TUtb1LVrfVLmyl1SKOK8T7Nb3CuqAqNvnRsV4OMA7e+MkmvM7qPxZpngDUpL+z8Tx3DaBaxyXN9qIkhS8D5mOBKzDcdgyq+vTmtnxZrl9B4o1SO88RTWOtW15pKafp1vfsscyyPGJtsJx5ynMgJKnGO2KAPS/DfhXRfD8Niun27+bZaemnQzyyM8nkIchST78n149BWPrHgCG+m1lbfXtRsLHXGLanaRRwOsxMYjbDSRsy5VQODx2xXBfD/WI5f+EqbxVqF9p2nxWNui3Av3WR1+2XoVo2Q71ZiAoUfMdoGOlVLXWNUg0hreQeIEv18XWEtrpWp3TNcJZO6LH+8kY7lfazEFjtZihwRQB7hY6Zp9kYmtrSJJIrdLZJduZPKX7qFz8xA9z71XstFtrTxJqWuxySm41CC3hlQkbFWHzNpHGcnzGz9BWZ8RbrWl8KzWuiWpF/fo1uLp5AkOnqyHdcSNkfKgycLySAOM5HA6BrWva34h8GWNhqmlXN5pP2mHVJobn7TDdQCKNVuAqPuXec7d+drbh83UgHSS/DGB9Fl0D/hJNUXRZSwazFva/cZy5TzDFv6k85z755rrfFOiWviHQp9HvJJo4JmjZmiIDDY6uMZBHVRXivxXXxDH46uZI9c1u2ls9smi2ptzJ/akmwyNFA0UW1dpG3EgdhgkjbyfaLOKePwssd9/aF7N9lJlV3QXDkrkpmMIu7naCNo9+9AGrXNah4Ulm8R3euad4k1bSri8ghhuEt0t3RxEX2HEsTkH943Q46V4I/8Aauj2l5p8cuu6Rrh0u8jLaj4lQlXeR2hG1pJiGMW1F+QEkgBh96vTvHMG7wromnw6nrVt4uu9PjttOtrXUZoSspUAzyxo2CkZ+ZmcEcbeSQCAdxdeHYNQ8J3XhzV7y51G3u4ZIbiZwkcjq+c/6tVUHnsPrms3T/Bs1vq1rq15r95ql5p8EsOnfaIIY0g3qASRCiF+FHBOPQA4NYugT37fEjxnpN6bmTTls7LzdQ+1iLym8g7sKCCpPLblwBXL6t9oXwD471fRtY1ibw99jjg06S7vZZ2mlRj5s8byEsIzuVBg4bYWHBBIB6j4F8Ox+GPD66f9pa8upZpLq9u2Xabm5lYvJJgfdyxOB2GB2q/r+kabr2i3ejavard2F5GYp4WJAdT1GQQfyrzzx74lvvDXjZ9XE/2azeyWy8u/QLA8iuz+ZG3mrkkPtPGflFbWh+O1bRU1DWrC/wBkr/uZtP02a4ilUg42+V5h7HJ4HSgBP+FV+ELewv4NMsXtpry0ktS888l2gVxzmKZmRhwOCKxdN+Eaw2F7Z3OqWvl6pc2h1RbSzMKT2tsDsgAZ3YbmOXcsSQSvAxjI+Jvi291jxb4G07w43ilLW+vL6O8traJ9OnuPLtTIuGuAmQCM8H29q3rXWPEGivoPh2xsL5NR1m6uW3+Ir77QYYoYwzYaItktkBVyMfMecYIB21r4c0O10i+0iHTYRY6g88l3AcsszTEmUtnru3HP5dKr6V4Q8N6XPbT2Glxwy20jSQvvYlWMSwk8k5/doq89hXnXhTx1qWpX/hHxbevHZWOvLqFjqFmtwZbeA23nSRzIcYztidWbgMGBxwKwvA3xJ1S612/utUvNRmsfE1heXml2dxaywJYNAGMUKSFVyZbfEhKkkMjEYoA9S0z4a+BdNuJ7iy8OWkUk8c0bnLNgS583aCSFL5O4rgnuas6v4F8I6tB5GpaHb3UX2KOwKOWwbeOQSJGeeQHVT+FeQaz8Q/F178MvEculrb6bbaT4b024juYp5HvDNcwRyYVnJHGSNzEk5HuaefGHjHwPqHiua/t9YWCDQP7Q0rStevorqS4ljkCyussOdiDzIwVZictkDGaAPafDHhnQvDNrNb6HpsVmk8nmTMCWeVsYBZ2JZsAADJOAABxWvXiXjzxv4wg1hfD4TTLfVbTXtIELwzSJbyxXhlQRy5+Y7WQ5x98YwATgV/HPxL12Twzf6DDa3jeKLHV3trtNDJTzLW3EM08yO6sY18uZAcB23HauTQB7rRXjkeoXviH4ZeHr5dSvvEdhp14yazeWN4LMX8ccTqZY5d8YaNZCuW3LnYTjtUnhnVP7U8U+Ho/CDeVZafDfG9hub77e5jdoSuSszFWYhthZiODgUAev0V5RrK6fq1vqN5Z+B/Gc99J5oBi1QIgn5G35brCYbggAYqsbxmuPCWkeNNa1bw/bpoMhn+0ap9iknu4mhjLNLHJ85ILsBu5znFAHsFFeL/CrXNbvNatJLpru/SXwhbyyXTyF9hFxdBXKA7pCyqvK8nA56Viw23j2G5aa8vhbW99MrWekiacXf2eJJd9wYnlkKbmkQMNxwFTIBOKAPoKisTwAJx4E8Pi6EonGmW3miTO/d5S53Z5znrmtugArB0z/AJGbWf8ArpD/AOihW9WDpn/Izaz/ANdIf/RQoA3qKKKACiiigAooooAKKKKACiiigAooooAKKKKACiiqH9taP/0FrD/wIT/GgCzcQiRTXOanoavdfbIZJrW7A2i4t32Pj0PZh7MCK2v7a0b/AKC1h/4Ep/jTJNY0Vh/yFdP/APAlP8aAOYWXxI+sPpx16YRC2Eu4W0QfJYr1247ela+j6JFbztcsZZ7mQYeedy8jD0yeg9hge1VYtU0f/hLZW/tOw2/YFGftCYz5h96201nRlH/IWsP/AAJT/GgC/EmxcU6qH9taN/0FrD/wJT/GlXWdIZgq6rYlicAC4TJP50AXqKKKACiio7q4t7WBp7qaOCJfvPIwVR9SaAJKKxf7auL75dD0+S5U9LmfMMH1BI3P/wABBHvR/Yk1782uX8l4p620QMVuPYqDlv8AgRI9qAJLnX7NZ2trFJtSulODFagMFP8AtOcKv4kGo/suuahzfXiabAf+WFmd0hH+1Kw4/wCAqPrWtbQQW0CwW0McMSDCpGoVR9AKkoApaZpen6aG+x2yRu/+skOWkc/7THJb8TV2iigAooooAKKKz9c1IadbJ5cfn3c7eXa24ODK/p7ADknsATQBBrl/cCePSdMI/tC4XdvIytvFnBlb+SjufYHF3SrG302xjtLZSEXJLMcs7Hksx7sTkk1BoWmtYQSSXEouL65bzLqfGN7dgPRQOAOw9yTWjQAUUUUAFFFFAAagmt0kHSp6KAMi501Wz8uQaxJfDNpHKZbaJ7SQ9XtZGhJ/74IzXZU0qp6gUAcgttrluMQa9e47CaOOXH4lc/maeJvEyrj+1YGPq1mM/o1dSYYz2qFhaKcNLGD7sBQBzjSeJpMf8TiOMf7Fmv8AUmmtp2qXP/H1repyKf4UkEI/8hgH9a6eNLd/uOjf7pBqYRoO1AHMaf4bsbeXzktU87vK/wA7n/gRyf1rbt7BV5Iq8AB0FLQA1I1QcCnUUUAFFFFABRRRQAUkiLIjRyKrowIZWGQQexpaKAOeZLjw188KyXOiD70SgtJZj1QdWj/2eq9sjgb0E0VxAk8EiSxSKGR0OQwPQg0+sK4sbrRppL7RoTNbOxe509SBkk8vFngN3K9G9jyQDdoqvpt9a6jZpd2cwlifODjBBHBBB5BB4IPIqxQAUUUUAFFFFABRRRQAUUUUAFFFFABRRRQBBe/6o/Ssjwf01f8A7CDf+i46173/AFR+lZHg/wD5i3/YQb/0XHQBaHh3RBNcTDToRJc3sd/MwyC9wgUJIfcBFH4U7XNFtdXn0ya5eVW029W8h2EDLhHQA+2HP6VpUUAMlijmXbLGki5zhlyKwbrwhpdx4og8Ql51uopxMUDDY5EEkABGOm2RvxxXQ0UAVtRsYb7S7jTnykM8DQnZgFVZSvH4GqXh3w7pehRJ9itx54tLezkuG5kljhUrGGPtlunqa1qKAOT0zwW+l2a6fpnibWLawSR3jttsEipucuRueMsRlj1JPvXUtDE0iyNGjOv3WKjI/Gn0UAc74a8H6VoGoXN5ZtM/nwxQ7JSGCiOSaQEcdd07/kKveItEtdcjsUupJUFnfQ3sflkDLxNuUHPbPWtSigDP8R6PZeINBvdF1JHe0vYWhmCMVbaR2PY1j6X4P8jX7bWtT1q+1a5soJLezE0cMawpJt3cRou4naOvHoK6iigDkJPhn4Fkkjkk8Pwu8ZLRs0shKEjBIO7jgkcdq6DQtH03Q7H7FpVsLa33l9gdm+Y9TliT2q/RQBxuq+ALW8bWIINYv7PTtbkeTU7ONImE7OioxDshdMqo6HjtiuotNOsbWUTW9pCkwhS380KPMMa52qW6kDJ4J7mrVFAGNB4c0+PVtav5l+0jWFiW5gmVWjKxpsAwRyCDznNS+KNDtPEHhu80G6aSG1uovKYw4DKvHTjHatSigDmfEnhGPVNei1+y1S50zVI7RrPzkiimUxFt2NkisAc9xgnocgDFnwT4Zs/Culz2VpPPcPc3Ul3cTTbQZJXxuIVAEQcD5VAH4kk7tFAGH4q8JeHfFJs217TUvHsnZ7ZzI6NEzDaxVlIIyODXP678M9Jm0WCw0FbTT3hvVvEa8t3vk3hSvR5Ay8H+F19DkEg95RQB53onwp0i0g0yw1KdNS0rTdMnsoLNoBGjSXBP2mZtp/jB2hBgKpYc547HVvD+i6rZWtlqGnQT21pIslvGRgRMqlQVx0+UkfQkVp0UAc83gnwo2kXuknQ7X7Df28NtdQ4O2WKJAkannoqgAfSq9p8PPBdra3ltF4ftSl7B9nuTIWkeWLOdhdiW255xnFdTRQBga54L8K65NcTatolpeSXJhMzSKSWMO4xHr1UuxB7ZqtN8PfBculW+lt4ftRbW8jyxBSyuHf77FwdxLfxZJ3d811FFAHKf8K88Iw+FdR8M6dpMWl6bfkNLFZfuwrAghlHRSCAcYwe4OTU+j+FPsviGPX9S1i81bUIbZ7W3eWOKJYonZWYbY1UEkovJz04xzXSUUAcpZeDZNOe8GleJ9YsYLq8mvGgRYGVJJXLvgtGTjcScEnGa6RLVDaxQ3R+1mNQC8yKSxAxuIAxk+wFT0UAZcOiWsXimfxCskn2iaxisTHxsCRvI4IHXOZD+Qrn7r4baDe3Uup6hcalda4zhodXa423VrjdtWFlAWNBvb5QMNk7g1dpRQBFaRNBaxQyTyXDxoFaWTG+QgfeOABk9eAB7VLRRQAVg6Z/yM2s/9dIf/RQrerB0z/kZtZ/66Q/+ihQBvUUUUAFFFFABRRRQAUUUUAFFFFABRRRQAUUUUAB6VSOnWOf+PG1/78r/AIVdooAo/wBnWX/Pja/9+V/wpH0+yx/x42v/AH5X/Cr9I3SgDmIrCz/4S6Vfsdtj7Apx5S4/1h9q2Rp1lj/jxtf+/K/4VTi/5HGX/sHr/wCjGrbHSgCj/Z1l/wA+Nr/35X/CnJp9krAiytgRyCIV/wAKuVk3OvWSTta2Sy6jdqcNDaru2n/ab7qfiRQBrVS1PVtP03Yt3cqkj/6uJQXkf/dQZY/gKpG11zUf+Py7TTID/wAsbM7pSPeUjj/gIz/tVd03StP07cbS2VJH/wBZKxLSP/vOcsfxNAFI3Ou6iP8AQ7VNLgP/AC2uxvlI9o1OB/wJv+A1La6DZJcLdXjS6jdKcrNdtv2n/ZX7qf8AAQK1aKACiiigAooooAKKKKACiikd1jRpJGCooJZicAD1NAEGpXtvp1jLeXUmyKMZJxkk9AAO5JwAO5NZ+h2VxJctrWqJtvZl2xQk5FrF1CD/AGjwWPc8dAKg05X12/j1e4Vl0+Bs6fCwx5h6eew/PaOw56kY36ACiiigAooooAKKKDQAVXv760sLZri8uIoIl6vI2Bn0+vtWdqmrTfbP7M0mFbq/wGfccRW6no0hH6KOT7DkP03Q4Ybhb6/mbUdQHSeUcR+0adEH059SaAIhqmp34/4lOlssR6XN8TEh9wmN5/EL9aUaTqVwM6hr1z/1zs0WBPz5f/x4VtUUAY48M6K3Nxatdk9ftMzzZ/BiRUyeH9BRdq6Lpyr6C2T/AArSooAy5fDugS48zRdObHQ/ZkyP0qM+G9NXJtXvbNvW3u5FA/4Dnb+lbFFAGKbLXrXmz1aK8Qf8s76EBj7eZHjH4qaBr62rBNbs5dMJOBMxDwE/9dBwP+BBa2qRlVlKsoZSMEEcEUACMrqGVgykZBB4IpawZdHudNc3Ph11iXO57CQnyJP9z/nk30+X1Her+j6pBqUTlFkhnibZPBKMSQt6MP5EcEcg0AX6KKKACiiigAooooAKKKKAMfUdMuILt9U0YpHdtjz4GOIroD1/uv6P+ByOlrR9Tt9TgZ4g8csbbJ4JBiSF/wC6w/r0I5BIq9WXq+lNcTrqFhMLTUo1wkuMrIv9yQfxL+o6igDUorN0fVVvXktLiE2moQAedbsc8f30P8SHs34HB4rSoAKKKKACiiigAooooAKKKKACiiigCC9/1R+lZHg//mLf9hBv/RcdbF2MxmuY06/udHuNQjfSbq4Wa7MySRPHgqUQd2B6qaAOt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iuc/4SiT/oBah/31F/8XR/wlEn/QC1D/vqL/4ugDo6K5z/AISiT/oBah/31F/8XR/wlEn/AEAtQ/76i/8Ai6AOjornP+Eok/6AWof99Rf/ABdH/CUSf9ALUP8AvqL/AOLoA6Oiuc/4SiT/AKAWof8AfUX/AMXR/wAJRJ/0AtQ/76i/+LoA6OsHTP8AkZtZ/wCukP8A6KFRr4mkbpoWof8AfcX/AMXTtA+0TapqN9NaSWq3EkZjSRlLEKgBPykjrQB0FFFFABRRRQAUUUUAFFFFABRRRQAUUUUAFFFFABRRRQAUjdKWsnxXevZ6JcNBI6XUi+Va7FDM0zcIADwTn9AT2oApNfWVv4xuftF3bw+XpqM++QLtXzG5OelWP7bnvfl0PT5LsH/l5mJhg+oJG5/+Agj3rkD4FvYz/bH9tS32vK32jfcxRvE0u3BQDA2oRwPTAPauo0eXWtRsIr221izeN85SXTyHRgcMrYk4YEEHjqKALB0We++bW9QkulP/AC7Q5hg+hAO5/wDgRI9q1raCC1gWC2hjhiUYVI1CqPoBWYV8TK3yyaRIvukin+ZpTP4jT/mG6ZN7i9dP08s0Aa1FZDahrSY3+H2k9fJu4z/6FtpTq94i5l8P6mp9FMT/AMnoA1qKyV11MZl0rV4vraM3/oOaB4i0v/lobyH/AK62Myf+hIKANaislPE2gM20ataBvRpNp/Wp01vRnbamrWDN6C4TP86AL9FMimhlGYpUkHqrA0+gAooooAK5+6P/AAkV/JYpn+ybV9t046XMg/5ZD/YH8Xqfl/vVNrV1cXl5/YemyNHMyhru5X/l2iPof+ejc7fTluwzqWNrb2NpFaWsSxQRKFRF6AUATAYGBwKKKKACiiigAooooAKxfEGoXKyQ6Zpm06hd52MwysKD70rD0GRgdyQPWtadtqGsTwgn2v7Vr0nzPeuVgP8Adt0JCAfU7n/4EPSgDT0fTbfS7IW1vubJLySOcvK56ux7k/8A1ulXKKKACiiigAooooAKKKKACiiigArI17TZpZE1TSysep264TJws6dTE/sex/hPPqDr0UAU9G1CHU7CO7hDKGyGRxho2BwysOxBBB+lXKwAP7M8WFFwttqqGQL2FwgG7/vpMH/gBNb4oAKKKKACiiigAooooAKKKKAKGsaXDqKxv5j293CSbe5ix5kRPXHqD3U8GoNL1Sb7WNL1aNLfUMFkKZ8q5UfxIT39V6j3HNa1VdU0+11K1+z3UZZQwdGU7XjcdGUjkMPUUAWqKxLPULrTrmLTdbkD+YwS1vsYWc9kcDhZP0btzwNugAooooAKKKKACiiigAooooARhuGKqy2aOc4q3RQBQ/s9PSj+z09Kv0UAUP7PT0o/s9PSr9FAFD+z09KP7PT0q/RQBQ/s9PSj+z09Kv0UAUP7PT0o/s9PSr9FAFD+z09KP7PT0q/RQBQ/s9PSj+z09Kv0UAUP7PT0o/s9PSr9FAFD+z09KP7PT0q/RQBQ/s9PSj+z09Kv0UAUP7PT0o/s9PSr9FAFD+z09KP7PT0q/RQBQ/s9PSj+z09Kv0UAUP7PT0o/s9PSr9FAFD+z09KP7PT0q/RQBQ/s9PSj+z09Kv0UAUP7PT0o/s9PSr9FAFD+z09KP7PT0q/RQBRWwQHpVqGJYxxUlFABRRRQAUUUUAFFFFABRRRQAUUUUAFFFFABRRRQAUUUUAIzBRk8Vzul51rVP7ak5s4d0enKejA8PN/wLov+zz/FTvEEj6nejw/bsyoyiS/kU4KQnpGD2Z8Eeyhj6VuW8SxxqiKqIoAVQMAAdAKAEMfFYU7f2HrP24cadfOqXQ7QzHhZfYNwre+0+tdHVW+tobi3kt7iNZYZVKSI3RlPUUAWhRWH4buZreaTQr6RpLi2UNBK/WeDorH1Zfut74P8VblABRRRQAUUUUABAYYIBHvVeSxspP8AWWdu/wDvRg1YooAzJvD+gzHdLounOfU2yZ/PFRv4a0Vvu2Xlf9cpXj/9BIrXooAyD4esQu2OfUoh/sX8w/8AZqzNatZbFYrPTdW1V9SusrbxvcBwuOsj7gfkXgn14A61vaxqEOmWLXMys5yEiiQZeVzwqKO5J/x6Cq2g6fNAZdQ1Eo+pXQHmlTlYlH3Yk/2Rnr3OT3oAqaX4dvNNt2S38Q3rySOZZnlhhYySHqxwgP0GeAAOgqytlr6njXLdx6PY/wCDiteigDI8vxMrcXekyL6G2kU/nvP8qXzfEin/AI8dJlHqLyRD+Xln+da1FAGQ99riHnQUk9471T/6EBSnVdQRcyeHdQJ9I5IW/m4rWooAyBrm1d02j6vF7fZt/wD6AWpR4h0/H7xL+H/rrYTL/NK1qztW1aGxkS1ije7v5RmK1ixuYf3ieir6sePqeKAMPxP4q0ZNGvGi1OJJBA+zeGT5iDt6j1xXRaLCtto9lboAFit40AHoFArmtb0S6vrK4uNWmW5vWhdYIk/1FsSpA2A/eb/bPPpgcV0Ph26W90DT7tDkS20bfiVGaAL9FFFABXhcjalH8ZwrS6gl61/5YgNufONlgA3f2jy/K8rPy7OuOM7q90rnf+EF8GmYTSeF9IlkHRpbVJCOc8bge/NAHl2p3NxD8GtH1R4b++s9PvL2+vraLf5VzCkk4KyuhDADcHH3gSnIPax4D1KQeNfCugXhv4b6zGpySW90c+XG4R0RTvcsiBgoLHPHQDivRP8AhCtOXwlbeHLe7vbeC1uRcwyxsu9XEplGQVKlckjaQQRxVvT/AA/NBfx3d9rd7qnloyJHdQwYXcMHBSMEcD1waAOIhWG+17W77w1f3zaFp+lXVvdyvdyzQ3d22CBGXYj90FbLLxl9ueCBjwJql74E8AX2s6W82nnTUtG01NZ+ztNcPHF5E28FQ5wknyk5XdkZIr2CbT7V9Ik0uKJLe1eAwBIVChEIxhQOBgVz3iHwHpGteCtN8K3Esy2umG3a2kKRyMGgACFldSjcDkFSOaAMLwPp+sWPizw9b61qUV3eW/hmaK4/0kSOX+0REdfmfao2mQjkjJ5Nek1xfgj4d6X4W12bWoLlp7uS1+yjbZ29uqxlgx+WGNNxyBy2cY46mu0oAKKKKAMDxrJHbW2nX0siRLbX8TM7nAVTlG57cMa27d1khWRGDKwyGU5BFYnjFhJ/ZVmOWnv0JXGcqgZ2/wDQf1p8egRQjztHuZdKlJyVhAMLH3iPy/iuD70AblFYv9p6nYcavpxkiH/L1YgyL9Wj++v4bh71pWF9Z39uLiyuYriI/wAUbAgH0PofagCxRRRQAUUUUAFFFFABRRRQBDe2tve2klrdwpNBKu10cZBFYqXNx4dYQ6jM9xpOdsV45y9v6LKe6+j/APfXqegpHVXRkdQysMEEZBHpQAoIIBHINFc95Vx4bJa2SW60bOWgXLSWnundo/8AZ6r2yOBu208N1bx3FvKk0MihkdGyrA9waAJKKKKACiiigAooooAKKKKACiiigAooooAKKKKACiiigAooooAKKKKACiiigAooooAKKKKACiiigAooooAKKKKACiiigAooooAKKKKACiiigAooooAKKKKACiiigAooooAKKKKACiiigAooooAKKKKACiiigAooooAKz9e1JdNsTMIzNO7CK3hBwZZW+6o/qewBPar7sFUkkAdye1c7pAbWdS/tyQH7MgaPTkP90/emx6t0H+z/ALxoAvaBpzWNofOkE13O5mupsf6yQ9cew4AHYAVqikUYFLQAUjDIpaKAMbX7Ca4ijuLIqmoWjeZbMxwCe8bf7LDg/ge1XdG1CHU9PjvIQyhsh0bho3BwyMOxBBB+lWZFyK5+6Y6JrH9pLxp966pejtFLwEm9geFb/gJ7GgDo6KKKACiiigAooooAKiu7iC0tZbq5lWKGJS8jscBQOpNS1z0X/FR34mPOjWsmYh2u5VP3/eNT09WGegGQCXR7ebUb1ddv43j+UrY2zjmGM9XYf32H/fI49c7lFFABRRRQAUUUUAFFV9RvrXTrVrq8mWGIEDJ5JJ6AAcknsByayPst/r3zaisljph+7Zg4lnH/AE1I+6P9gfieq0APm1S61SVrTQdvlqSs2oOu6KM9CIx/y0b/AMdHcnpV/SdLtdNjfyQ7zSndNPKd0kzerN39h0HQAVbhjjhiSKGNI40AVUUYCgdgO1OoAq38e6M1heEJ/sV/d6DKcAM11Z/7UbNl1Hurk/gy10si7lIrmfEemyy+XPay+ReW7+ZbzYzsb3HdSMgjuDQB1FFZPhzWo9ViaKWP7NfwYFxbFslT/eHqh7H+uRWtQAUUUUAFFFFABRRRQAUUUUAFFFc14i1Wa7uH0PR5Ss33bu6TkWynqoP/AD0I6f3ep7AgDLeT+2PFE18h3WlkrWtuezuSDKw9sqq/8BaunQYUCs7RLCGytIreCMRxRqFRR2ArSoAKzb/Q7C7uDdKj2t5/z82zeXJ+JH3h7MCPatKigDF8zX9O/wBbGmsW4/iixFcAe6n5H/Ar9Kt6brGn6hI0ME224UZe3lUxyp9UbB/HpV+qmpabY6lGqXtrHNtOUYjDIfVWHKn3BoAt0Vi/Y9a07nT71dQgH/Lvesd4HosoGf8AvoN9afb6/Z+eltqEcumXTHCx3QChz6K4yjfQHPtQBr0UUUAFFFFABRRRQAVhXFjdaPcSX+jRGW3kYvc6eDgMe7xdlf1Xo3seTu0UAVtNvrXUbRbqzlEkbcdMFSOqsDyCO4PIqzWNqWmXEN4+raKUjvCP38DHEV2B2b+6/o/4HI6XNI1O31KF2iDxTRNsngkGJIm9GH8j0I5BNAF2iiigAooooAKKKKACiiigAooooAKKKKACiiigAooooAKKKKACiiigAooooAKKKKACiiigAooooAKKKKACiiigAooooAKKKKACiiigAooooAKKKKACiiigAooooAKKKKACiiigAooooAKKKKACiiigAooooARhkU1UCjgAAdKfQaAMTWNZng12x0Wxgje5uoZbhpJSQkccZUHgcliXGBx35qJfE9pbwP8A2hJD50cUkzm1bzU8tJAhOfX5lJXqMnrirGsaRb31zb3TmWK6ttwhnhfa6Bh8w9CDgcEEcCsmfwrpr2/k7J1GJVZllIZxK29wx75YA+2KALb+NvD6T3MLXTqbdtjMYyFY7/LOGPBw5wa09K1aLULu9t44JozaOiOZBjcWQPx34DCsNPDtqsV3BG9zFDdSNJJGsny7mOXIBB+8Scjp7VraHpFrpjytaLJGsqxqyFyV+RQqkZ77QB+FAGtTGjB4IBHoafRQADpRRRQAUUUUAFFFZGu39wJ49I0wj+0Lhd28jK20fQyt/JR3PsDgAg1SSTWr6TRLSRktYsf2jOpxwRkQqf7xH3j2U+pGNyGOOGJIYkWONFCoqjAUDoAKr6VYW+m2MdnaqQiZJZjlnY8lmPdickmrVABRRRQAUUUjMFUsxAAGST2oAWsvVdYW2uBYWcJvdRYZW3RsBB/ekboi+55PYGqrahea0xh0RvIs+RJqLLkN7Qg8Mf8AbPyjturT0vTrTTbcw2sZG5t0jsSzyN3ZmPLH3NAFTTdIZbpdS1WYXuoAHYduIoAeqxr292PzH1xxWtRRQAUUUUAFQ3EKyKRipqKAOV1nR/MmjuYJJLa7hJMNxF99PUehU91PBp1h4ne0xb+IoltiOBexAmB/du8Z+vH+1XSyRq4wRWbeaerA4FAGnFJHLGskTrIjDKspyCPUGnVxh0N7KRpNKuLjTXJyRbkCNj7xkFT+Wfepo9W8S2mFmt7DUVH8Slrdz9R8wP6UAdbRXOJ4rCj/AErRNTiPcoqSr+G1s/oKkXxbpZXLQ6kvsbKTP8qAN+iuffxbpwxstdUkPotlJ/UVFL4nuZOLLQbxj/euJUiX9CzfpQB0tVdS1Cx022Nxf3UVvF0BdsZPoB1J9hXOSXXia+G1rm106M9raPzJP++34/8AHadYeH4VuRdSiS4uv+fi4cySfgT0HsMCgBt3qmqa2TDpyTabYnhrh1xcSj/YU/6sf7R+b0A61qaJpNvY26QwRCONegHc9yT1JPcnk1etrNYwOKtgADigBFUKMCloooAKKKKACiiigAqO4ghuYWhuIY5onGGR1DKR7g1JRQBi/wBiz2WW0PUJLQdfs0wM0B9gCdyf8BIHtQNbmsvl1ywksh/z8REy25+rAZX/AIEAPetqigBlvNDcQrNbyxyxMMq6MGUj2Ip9ZFxoFr5z3OnSS6XcuctJakBXP+0hyrfUjPvTPt2s6ecajYi+gH/LxYg7gPVoic/98lvpQBtUVV03UrHUojJZXUcwU4YA4ZD6Mp5U+xFWqACiiigArL1jSjczJf2MwtNSiXbHPtyrrnPlyD+JT+Y6gitSigDN0fVReSPZ3UJtNRhUGa2Zs8dnQ/xIfUfQ4PFaVUNZ0uHUo4yXeC5hO63uY+Hib1HqD3U8Edar6Vqk4uhpesIkGoYPluvEV0B1aPPf1U8j3HNAGvRRRQAUUUUAFFIzbRmueDXXiC8njjuJbbSbeQxO8LbZLpx94BhyqA8EjkkHkAcgG1PfWUD7Jru3ib0eQA/qamjdJEDRsrKehByDVC30LRbdNkOlWSgjBJhUk/UkZP41VufD8EJNxobLpd2OR5QxDJ7PGOCPcYI7GgDborP0LUv7RtGaSLyLmGQw3EJOfLkXqM9x0IPcEGtCgAooooAKKKKACiiigAooooAKKKKACiiigAooooAKKKKACiiigAooooAKKKKACiiigAooooAKKKKACiiigAooooAKKKKACiiigAooooAKKKKACiiigAooooAKKKKACiiigAIpuxfSnUUAN2L6U4DFFFABRRRQAUUUUAFFFV9TvrfTrGW8u5NkMYySBkk9AAO5JwAO5NAEGuakunW6eXGZ7udvLtbcHBlf+gA5J7AE03QtNawgkkuJRcX1w3mXU+Mb27AeigcAdh7k1BodlcSXL61qke29mXbFCTkWsXUIP9o8Fj3PHQCtigAooooAKKKydS1dlum03S4Re6gANybsRwA9Gkbt9Blj2HegC3qmo2mm24mu5NoY7URQWeRuyqo5Y+wrMWwvdbYS60n2exyDHpwbO/3mI4b/AHB8vruq1pekLb3Bv76c3uosNpncYEY/uxr0Rf1PcmtSgBFVVUKqhVAwABwBS0UUAFFFFABRRRQAUUUUAFFFFADHiVu1QSWcbdqTUdSsNOiEl9dw26nhfMcDcfQDqT9KoDXJrj/kG6NqF0vaR0ECfnIQT+ANAFl9OU9qjOmL6VHv8TTDK2+lWg7b5XmP4gBR+tOFv4jI+bU9NB/2bJ8frJQA9dNX0qZNPQdqqtB4lX/V6hpb+oezcfqJKDc+I4P9ZpdldL6290VY/wDAXXH/AI9QBox20a9hUyqq9BWN/wAJFawHGqWt5ph/vXEX7v8A7+LlPzIrXgmhuIlmglSWNhlXRgykexFAD6KKKACiiigAooooAKKKKACiiigAooooAKKKKAM/UtH0/UJBNNCUuVHyXELGOVfo6849ulVdmv6d/q3j1i2H8L4iuAPr9x/xC/WtqigDN0/W7C8nFqXe2vMc21ynly/gD94e65HvWlVfULGz1CDyL22iuI85Adc4PqPQ+4rN/s3VNP50nUDNEP8Al1vmLr9Fk++v47vpQBtUVjR6/DC6w6xby6VKSADPgwsf9mQfL+BwfatkEMAykEHoRQAVV1TT7XUrRrW6QshIZWU7WRh0ZWHKsOxFWqKAMOz1C60y5TTtbkDq7bbW/wAYWb0R+yyfo3bB4rcqK7tre8tpLa6hSaGRdro4yGFYiT3Ph1xDfyyXOkkhYrtzue2/2ZT3T0ft/F/eoA6CihSGUMpBB5BHeigCnqcjR27sv3gpx9ap+CVRfB+kFP47OJ2PqzKCx/Mmr1+m6Ouc0DUY9BnOj6g3k2bSFrG4bhBuOfKY9iCTtzwRgdRyAdbRQOlUNb1ey0m3El05aR+IYIxulmb+6q9z+g74oAz7QiPxrqiR/dktbaVx/t5lXP1Kqv5Ct8Vz/hm1ud1xf3wUXl5J5sqqciMYAVAe+1QBnucnvXQCgAooooAKKKKACiiigAooooAKKKKACiiigAooozQAUVlXniDS7ac232g3FyOsFsjTSD6qgOPxxUY1LWrj/j00B41PRry5SP8ARd5oA2aKxtnieQjM+kW47gRSSn89y/yp32bxDn/kKaf/AOATf/HKANeisfZ4njJIm0i4HYGKSIn8dzfypDqWsW//AB96BJIo6vZ3CS/o2w/pQBs0Vl2Wv6XdXAthcGC5PSC4RoZD9FcAn8M1qUAFFFFABRRRQAUUUUAFFFFABRRRQAUUUUAFFFFABRRRQAUUUUAFFFFABRRRQAUUUUAFFFFABRUN7dQ2dtJcXEixxRKXdmPCqBkmsS0s73XY1vNUluLWzkG6GxicxsU7NKw+Ykj+EEAdDmgDoNy7tu4Z9M80tZB8MeH/AC9n9j2YHYiMAg+ueuaqXcd34dQ3lvcXF3pac3EEzGSSBO7xsfmIHUqSeM4PGCAdFRTYpEljWSNgysAVIOQQehp1ABRRRQAkjrGjSSMqIoJZmOAB6msHTlfXb6PV51YafCc6fEwx5h/57sP/AEEdhz1Iwl0f+Eiv3sEz/ZNs+Lp+1zIP+WQ/2Afvep+X+9XQAADAGBQAUUUUAFNlkjiiaWV1jjQFmZjgADuTVTVtUtdNiRpy7yynbDBEu6SVvRV7/wAh1JFZ8Wl3Wqyrda+EEKkNDp6NujQjkGQ/8tG9vujtnrQA03V9rx2aa0llpp4a9K4kmH/TIHoP9s/gO9a2m2Npp1qLazhWKMEk45LE9WJPJJ7k8mrNFABRRRQAUUUUAFFFFABRRRQAUUVT1fULfTbKS7uWIjQdFGWYk4CgdyTgAdyaAJNQvbWwtXurydIYUGWdzgD/AOv7VkJJrWtfNbh9IsT0lkQG5kHqEPEY92yfYU7S9MuLy5j1fW0H2hTutrTOUtR2P+1Jjq3boPU7tAGdpui6bYSmeGDzLkj5riZjJK31dsn8OlaNFFABRRRQAUUUUAB6Vj3Ph+z81rnTZJNLumOTJakKrH/bT7rfiM+9bFFAGEur3emSLD4gijjiY7Uv4QfIY9t4PMR+uV9+1boIIyKbIiSRtHIiujAqysMgg9QRXOuH8LOrKXfQmOGBOTYk9CP+mX/oH+70AOkopFIYAjkUtABRRRQAUUUUAFFFFABRRRQAUUUUAFFFFABRRRQAkiLIjJIqujDBVhkEVjHQVtWL6JeS6Yc5MKjfbn/tmeB/wErW1RQBi/2tfWHy61pzqg/5erMGWL6sv30/Ij3rUs7q1vbdbizuIriJujxuGB/EVNWXe6FYz3DXdv5theN1uLVtjt/vD7r/APAgaANSkZVZSrKGUjBBGQRWL9o17Tv+Pq2TVrcf8tbYCOYD1MZOG/4CR/u1e0zVtP1EstrcK0qf6yFgUkj/AN5Dhh+IoAy2iuPDZMlrHJcaL1e3Ubnsx6xjqyeq9R/DxxW7bTw3VvHcW8qSwyKGR0OQwPcGpK5LVrpPD2pS3Gl297MrNvurCKyldJCeS8TKpUP6jOG74PNAHWMu4YrM1HTo7iN0kjV0YYZWGQR6EVVtPFujXcPm251CRQxViunTnaw6qcJwQeoqVvEemkf6vUv/AAWXH/xFAHMatoq2P2NLGe9s45byONkt7uSNSrZyMBsD8K3dJ0C0tZmnjgHnP9+ViWdvqxyf1rP8Q69p7tp22PUOL+JjnTpxxz6pWzH4i00D/V6l/wCCy4/+IoA1oYxGvFSVj/8ACSab/wA89T/8Flx/8RR/wkem/wDPPU//AAWXH/xFAGxRUVpPHdW6TxCQI4yBJGyN+KsAR+IqWgAooooAKKKKACiiigAooooAKKDWJrOpXL3iaRpIVr6Rd7yMMpbR5xvb1PUKvcj0BNAE+razDZzpZwQyXl/IMx20ON2P7zE8Iv8AtH8Mniqy6Rfaj+81y8Pln/lytHKRD2Z+Gf8AQe1X9G0u20uB0h3ySytvnnkO6SZv7zHv9Og6AAVeoAhsrS1soBb2dvFbxDokaBR+QqaiigAooooAKKKKAIL2ztb6AwXltDcRHqkiBh+tZTaTf6b+80O8LRD/AJcrty8Z9kflk/Ue1blFAGZpOsQ3sr2ksUlnfRDMlrNgOB/eUjh1/wBoZH0PFadUdY0u21OFBKXimibdBcRHEkLeqn+Y6EcEGqui6lcG6k0nVFRNQhXeGQYS4jzjzE/ky/wn2IJANiiiigAooooAKKKKACiiigAooooAKKKKACiiigAooooAKKKKACiiigAooooAKKKKAOc8ZN5ltaWrcxT39vFIPVTKuR+PSujrB8U2LXthLCj+XIcNHJjOx1IZW/AgVY8Oa1FqkBilUW+oQAC5tieUb1Hqh7N3+uRQBrUMAwKsAQeCDRWL4l1n7EgsbHbNqtwpEEXUJ/00f0Qfr0HNAEfgVsaBDADlIJJoI/8AcSVlX8lUD8K3qzPDtimn6bb2cZLLCgXcerHuT7k5P41p0AFYutXVxeXn9h6bI0czKGu7hP8Al2iPp/00bnb6ct2GZ9d1KS0EVnZIs2o3RK28Z+6uOsj+iL1PrwByRU2i6bFpln5Ku0srsZJ5n+9NIerH/DsAAOBQBPZWtvZWkVpaxLFBEoVEXoBU1FR3VxBa273FzMkMMY3O7thVHqTQBJWPfavLLdPpuixJdXiHE0jE+Tbf75HVv9gc+uBzUHmahr/EJn07Sj1l5S4uR/sjrGvv949tvWtmxtLaxtUtbOFIYUGFRBgf/r96AKmk6TFZSvdzSvd38oxLdS/eI/uqOiL/ALI/HJ5rRoooAKKKKACiiigAooooAKKKKACiiigBHbapNc9ZJ/bXiKS7k+ay0xzHAp6PcY+Z/wDgIO0e5b0Faet3S2en3Fy3IhiaQj6An+lReE7U2nhuxiY7pDCJJW/vSP8AM5/FiaANSiiuR8U+KNZ8P6jbtdaFZvo897BaLdLqOJsyMF3eUY8YUkk/P0BPtQB11FcVYeN5LrTtZvok0porHWZNPieW/EEUiKiHdvII3ZYjA9KxYfir9rv9HhtNPgRNRNpjzJ9x/e3ctu+0rwwHl7gw6gjigD0+iud+IviiDwf4Uutalha5mTCW1pGC0tzKxwsaKOWY8nABPBqg/jzTW8VaBp9rNHdadrWmXF5bXUCPJvZHhCjKghVKyNktjkAZzQB2NFcHH48v5PBtp4qk0OG1069ezNs0l6GYx3EyJlwFAUhX3dTzx71ueDdbvPEPgu31qOG2F1cJIY03kREq7KvPJwcDnnrQB0FFeMH4x61beHJ9a1Lw7pUMX9gjVoEi1MlmZzIEjIdEHWJs4JPIwDXbeM/FWt+H9AOvQ6DaX+nw2i3FwxvzFLuP8CJ5bBicgDLDJIFAHY02REkjaORFdGBVlYZBB6giuf0LxJ/aHjDXNBmWCF9PW3eJN/711kj3MSuex44roqAMDw6zade3Hh+ViyW6iWzZjktbscBc9yhBX6ba36wvE3+j6no2oLwy3Jtn90lUjH/fSofwrcQ5UGgBaKKKACiiigAooooAKKKKACiiigAooooAKKKKACiiigAooooAKpanpWn6kFN3bq8ifclUlZE/3XGGH4GrtFAGL9n1zTv+PO6TVLcf8sbo7JgP9mQDB/4EP+BU+21yzmuFtbkS6fdscLBdLsZj/sn7r/8AASa16ivLW2vLdre7t4p4W+8kihlP4GgDJ1LSriO6bVNHZIr0486JziK6Udm9G9H6jvkcVY0jUINShcxh4Z4jtnt5RiSFvRh/IjgjkVB/Y95Y/NouovEg/wCXW6zLCfYEnen4EgelZmr3JEyXV9BJoepRDbFej97bSD+47DHyH0cKR1BzQBd8SId2m/8AYRh/ma2UQ4rl7rV4786dBOi297HfwNJFu3Ky8/vI2/jQ+vbocGuuT7tAEew0oQ1JRQACiiigAooooAKKKKACiiigAoooPSgDP17UY9N02e8kVmES5Cr1c9Ao9ycD8aj8NabJYWTSXTLJf3TeddyDu5H3R/sqMKPYe9UNbxd6/o+nsfkM7XMg9REuVH/fZQ/hXR0AFFFFABRVPWtSstH0i61XUbiO3tLWJpZZJGwqqB61wtt8T7abwZ4Z8RyWrQDU9QSx1C1MUjzWMhjkLRtGo3h1ZACCOhz05oA9Gory/wCIXj/xDofiq50vSrTTZbaHTTdrJcW10zNKMYhzGpXcwORXRWviPWLj4c2niSG00xrprcXF2l1PLaQwIATJkmN2G3GOV5waAOuorzix+I9yNc03S9astM0wz6tNps0ovTJEzC0W4jMTsqZLb1XBXqDjNaV343uLLxjbaJc2OmSQXV99jje21QS3KkqzBng2AqMLz8xxnPNAHa0VheA9bm8ReGYdVuIY4ZJJ7iMpGTgCOd4wefUID+NbtABWX4k0+W8s1ns9qahaN51o5/vAcof9lhlT9c9hWpRQBT0a/i1LTLe9hBCTIGCt1U9wfcHI/CrlYPh4/ZtX1jTgfkjuhPGPQSqGI/773n8a3qACiiigAooooAKKKKACiiigAooooAKKKKACiiigAooooAKKKKACiiigAoorGPinw8P+Ytb/AJmgDVniEimuf1fQ7e7dJJIz5kf+rlRikif7rKQR+Bq3/wAJV4e/6C1v+Z/wpj+KPDpH/IVtvzP+FAHPJZ6m2uvp7a5qxtxarIE+0AHJYj7wG7oPWug0XRbWxDeRCELndIxJLOfVmPJP1NZEXiLQB4rkk/tO32fYVXdk4z5h46Vsr4p8PAf8ha2/M/4UAbKKFXAqrrGow6ZZNczKzksEiiTl5XP3UUdyT/j0FZ8vi7w3FE0kmsWqIoyzFiABWTo2u6RqWqLq9/fxRvzHYWr5zCp43MP+ejfoOPXIBvaFp80Bl1DUSkmpXWPNZTlYlH3Yk/2Rn8SSe9alFYt1qtxe3ElhoKxyyI22e8kGYID3HH33/wBkdO5HSgC3q+q2+neXGVkuLubPkW0IzJIfYdgO7HAHc1TttJuL24S+15o5XRg8FmhzDAR0P+2/+0eB2A6m5pOlW+nmSUM9xdzf6+6mOZJPqewHZRgD0q/QAUUUUAFFFFABRRRQAUUVm3evaNayGKbUrYSg48tX3vn/AHRk/pQBpUVjnW5ps/YdF1O59GeMQKf+/hB/SjPiW46Lplgp9S9ww/8AQB/OgDYqK6uba1j8y5uIoE/vSOFH61mf2NcTc32t6jP6pEywJ9PkAb82NS2ugaNbv5kenQNL/wA9ZV8yQ/VmyT+dAEZ8R6W5Is3nvz/06QPKv/fQG39aQ3+tXH/HpoYhXs97cqn/AI6m8/nitgUUAcd4tttcl0S9a51OCJRbuTDa23X5TwWcnP4AV1OmOsmm20i/daFCPoQKg1WMSQsrLlSCCPUVQ8C3BbRBp8rEz6c5tHz1Kr9xvxQqfzoA3qwD4bF34jk1jWL1tQSMMlhZtGFgtVZdrHbzvkI3DcegJAAyc79FAHmmmfD+S4N/5n/Epa28Tz6pp3lxRvEyNAIstGeCCGfjgggGs7X/AAHrsnjfStWl2ayLSTTgl48MMTwiO6keUKqgbVCMOnXOOa9cooA5n4gaXeXOnJqmh2FtPr9lxZTSIjSQI7KJjFv+USGMMBnAzgE4zXN/D/Qb+DxhNfNp2oRaUthNEkmpxW8M4nmmV5QiwYBRtgLFxnIXaSC1elUUAea6x8PNQi8I2nh+z1q81XTbWeySLTruK3ES28VxGxDMEDPtRD1POO5Nb/w90E2Xw5s/D+rWMcaiOWKW2ONoRpHwvHGNpHArq6KAPCtQ8A3tlJrdrpPhU2t5cefa6cljaWi6e9o42qsznEq5VmD4IIy2wHivU73wz/aWrafcajes+naeI5LfTI1xF56dJJGPMm3gqvABGSCcEdFRQBynh7Qnt/iJ4n1650+FTdi1jtboqpdkWLDqD1A3dq6uiigDA8cbm06zijkaKSS/gVHUAlTuznB47GpodO1VkB/4SK5H/btD/wDE1V1qT7d4psbFOUsUN3N6b2BSMfkZD+AroIRiMUAZn9m6r/0MV1/4DQ//ABNH9m6r/wBDFdf+A0P/AMTWtRQBk/2bqv8A0MV1/wCA0P8A8TR/Zuq/9DFdf+A0P/xNa1FAGT/Zuq/9DFdf+A0P/wATR/Zuq/8AQxXX/gND/wDE1rUUAZP9m6r/ANDFdf8AgND/APE0f2bqv/QxXX/gND/8TWtRQBk/2bqv/QxXX/gND/8AE0f2bqv/AEMV1/4DQ/8AxNa1FAGT/Zuq/wDQxXX/AIDQ/wDxNH9m6r/0MV1/4DQ//E1rUUAZP9m6r/0MV1/4DQ//ABNH9m6r/wBDFdf+A0P/AMTWtRQBk/2bqv8A0MV1/wCA0P8A8TR/Zuq/9DFdf+A0P/xNa1FAGT/Zuq/9DFdf+A0P/wATR/Zuq/8AQxXX/gND/wDE1rUUAZP9m6r/ANDFdf8AgND/APE0f2bqv/QxXX/gND/8TWtRQBk/2bqv/QxXX/gND/8AE0f2bqv/AEMV1/4DQ/8AxNakskcUbSSusaKMszHAA9Saxzrv2slNDs5NRPTz8+Xbg/8AXQ/e/wCABqAJP7N1X/oYrr/wGh/+JrF1bUvsKzr/AMJNd3ckKkzRwW0DeWP9tiu1P+BEVc1S2aOze88Taq7QDj7JaBo42J6Lx88hPTGcH+7UUNlDFaf2prEEOn6fZgzW1gigJCB/HIBw0noOgPTJ5oA821vw/cakbK91a8l0W2nulNtbwQL5gT+KeUBQqLyuRt7jJ7V60mm6rtA/4SK54/6dof8A4mqWk2Ul0LnUtVtx59+mwwSDPkwfwxH3Oct6k+wqbw5PJY3L6BduztCm+zlc5M0HTBPdk4U+2096ALP9m6r/ANDFdf8AgND/APE0f2bqv/QxXX/gND/8TWtRQBk/2bqv/QxXX/gND/8AE0f2bqv/AEMV1/4DQ/8AxNa1FAGT/Zuq/wDQxXX/AIDQ/wDxNH9m6r/0MV1/4DQ//E1rUUAZP9m6r/0MV1/4DQ//ABNH9m6r/wBDFdf+A0P/AMTWtRQBk/2bqv8A0MV1/wCA0P8A8TR/Zuq/9DFdf+A0P/xNa1FAGT/Zuq/9DFdf+A0P/wATSNpuqhT/AMVFdf8AgND/APE1r0jdDQBydrFc2/jSwF1fy3fmW86oWiRNpGw/wgf5FdbXKeK2axktdXUHFhOJpMd4iCsn5KxP/ARXVKysoZSCpGQR3FAC0UUUAZXirTE1TRpYxY2V7dwZuLGO8XdCLlQTEzD0DYPt1HNedeHtF8R3HizRr670/VGlWdbnWpNSgtIovNW3dEeFoPndgW2gHcu0nJyBXrVFAHh/jjwbeT+Mr/8A4k+tRaaJ4biyk0a1gk847cyiZpZAeXLDbgDAHXNbNv4Pv5vg/LBNoDHWp2dprFLyS0+0RmUqFkEUoXcYDyu7buPavV6KAPOtC8O2A8U6NfW2heKtPOntKytf3v2iI7oTHg753K4B42ir+l+CdV0u4uf7N8Tra2817PdALpcLTDzpWldTI2c8uQDjoBXbUUAcz8L9MvtI8GW9hqMJhuFubp2QkH5XuZHU8eqsD+NdNRRQAUUUjssaM7sFVQSSegFAGBZNu8YattzhY7dT9drH+RFdBXNeEN10lzqzqQdQna4UHqI8BY//ABxVP1JrpaACiiigAooooAKKKKACiiigAooooAKKKKACiiigAooooAKKKKACiiigAPSmEN6mn0UAR4b+8fzprB8feP51NSN0oAwYt/8AwmEvzH/kHr3/AOmjVtAPj7x/OsmL/kcZf+wen/oxqZqkkms3r6JaSMlrFj+0Z1ODgjIhU/3iPvHsp9SMAEUO7xFfLPknR7WTMQzxdyqfv+8akcf3iM9AM7N5dW9javdXlwkMEYyzu2AP/r+1VdQ1K20wQ6faW5uLtkxb2cGAQo4BPZEHqeOwyeKjsdIlluk1LWpUurtDmGJf9Tbf7gPVv9s8+mBxQBB5eoa//rhPp2lH/llkpcXI/wBo9Y0PoPmPfb0rbtYIbW3jt7aFIYY12oiLhVHoBUlB4GTwKACis2717RrZ/Lk1GBpf+eUTeZJ/3yuT+lQ/21cTZFhomoz+jyqIE/8AHyG/JTQBsUVkf8VJcd9N09D6B7h//ZAD+dINFmmx9v1rUrj1SOQQL/5DAb9aANK7u7WziMt3cw28Y6tLIFH5ms0+I9NfK2f2q/YdrW3eQf8AfWNo/E1NaaDo9rIJYdNt/NHSV03v/wB9Nk/rWlQBj/btcuP+PXREtx2a8ulU/wDfKBv5igWOuz/8fWtx2691s7UKf++pC38q2KKAMf8A4RzTZMG8N1fn/p6uHkU/8Bzt/StK0tLWzj8u0tYLdP7sUYUfkKmooAKKKKACiiigAooooAjuE3xmuS1F5dD1ga1DG8kBURX0SDJaMEkOB3ZMnjuCR6V2NUb+2EikgUAW7eaG4gjuLeRZYpFDI6nIYHoQafXFwNfeG7hnsoWudNdi0tmuN0ZJyXi/mU6HqMHg9TpOpWOqWgurC4WaPODjhkPdWB5U+x5oAt0UUUAFFFFABRRRQAUUUUAFZ+v6rDpFgbiRWlldhHBAn35pD0Uf49hknpUOua9aaWy24Vrq+kGYrSHl29z2Vf8AaPH16VlaZp93d3/9qas6S3hBWNU/1duh6on9WPJ9hgUAW/DFhNDHJcXjiS9uZDNcuOhc9h/sqAFHsK6AdKjgjEaAVJQAUUUUAFFFFABRRRQAUUUUAFFFFABRRRQAUUUUAFFFFABRWfqWs6fYyi3kmMt0wyttApklb32ryB7nA96qk6/qP3RHo1ue52y3BH0+4n/j1AGjqOoWWnQedfXUVvHnALtjcfQDufYVnf2jq2ocaVp/2aE9Lq+UqD7rEPmP/AttWdO0XT7Kb7SsbT3eMG5uHMkp/wCBHoPYYHtWjQBjxaBbyyLPq08uqzqcj7RjykP+zGPlH1IJ96tavqVvpcCF1eWaQ7ILeIZklb0UfzPQDk4qPWNVWyeO1toTd6hMP3NshwSP77H+FB3J+gyeKbo+lG2nfUL6YXepSrtebbhUXOfLjH8Kj8z1JNAEWnaZPJeLq2sskt6ufIiQ5jtVPZfVvV+vYYHFVbg/25rXkD5tO06UNJ6T3A5C+6p1P+1gfwmrXiS+njWHTtPYDULwlYmIyIkH35SPRQePUkCrek2EGn2MVnbKViiXAyck9ySe5JySfU0AWhHxWXr+nyXduj2rrFfWz+daynorgdD/ALLDKn2PsK2KZIuRQBV0TUY9T09LlEaJ8lJYm+9FIpwyH3B/PrV2uc1A/wBiar/bC8WVwVj1BeyHok/4cK3tg/w10Y5FABRRRQAUUUUAFFFFABRRRQAUUUUAZ+qW4kiYFQwIwQRwRWN4Tvjp1wPDl4xAUE6fKx/1kY/5Z5/vJ+q4PY107qGXBrA1/SYryExyKcAhlZThkYchlPYg9DQB0NFcrpfiKawdbHxE4XkLFqG3bHJ6CTtG3/jp7Y6V1QIIBByD0NABRRRQAUUUUAFFFFABRRQSFBZiAB1JoAK5fxPdnVLs+HbRiY+DqMqnhUPIiB/vP39Fz6ik1HX5tSdrLw6/yZ2y6htzGnqI88O3v90e/Sr+g6TDY26xQoQuSxLHLMx5LMT1JPJNAGjYwiOIAAAAcADpVmgDAxRQAUUUUAFFFFABRRRQAUUUUAFFFFABRRRQAUUUUAFFFFABRRRQAUUUUAFFFFABSN0pay/EepPp9jm3iE97M3lWkBOPMlI4BPZRgknsAaAOXutfW68e3Gh6S5TVTZBJPNjwLdBISZSDw3BBUDqSO2avpqFta2S6bodzb2trGSJdTunGwtn5imf9bITkk/dBPOelYeq/Di21HQzHJqN0mtMZZpL+KQxmaaRcNuxz5ePlC54FQeBoZLOK3tPK06G9B8pVvLUHzHThkEq4YOMfdYMccgsOaAOr0q/0WxicaXFfanLKd01xDA0rTN6tKQFP0zgdgBV37br1xn7No0VsvZry5Gf++Yw38xR/bF5bHGpaLdxKOstqftEf5Lh//Hat6fq2magxSzvoJpB96MN86/VTyPyoAqfYNbuObvXBAvdLK2VPw3PuP5YpR4c0x8G8W41Bh3u52lH/AHyTtH4CteigCK1tba0i8q1t4YI/7saBR+QqWiigAooooAKKKKACiiigAooooAKKKKACiiigAooooAKDyKKKAKd3ZrIDgVzmoaIVuje2cs1neYx58BwzD0YHhx7MDXX0x41ccigDl7fXtYscJqWnrfRj/lvZ/K/1MbH+TH6VpWfijQrlhH/aEdvMf+WV0DC/5PjP4VbmsUboKoXekRzKUkjSRT/Cy5H5GgDcR1kQOjBlPQg5Bpa41/C1grForVYGPUwM0RP4oRQNBZRtW81NR6fbpj/NqAOyqK6ube1j8y6uIoE/vSOFH5muSPh8SY8251Fx6NfTY/Rqkt/C+nJJ5gsIDJ3d03N+Z5oAv3Hi3R1JSyebUpBxts4zIuf9/hB+JqjPe+IdU+RSmkW56iIiWcj/AHiNq/gG+ta8GmqoA2jAq9Daog6UAYujaHb2gYxR4ZzukkYlnkPqzHlj9a3oYljHAp4AA4paACiiigAooooAKKKKACiiigAooooAKKKKACiio7q4gtYGnuZo4IkGWeRgqj6k0ASUVif21c33y6Hp73KH/l6uMxQD3GRuf/gIwfWl/sN7z5tcvpL/AP6d0HlW4/4ADlv+BE/SgB82v2rStb6ZFLqk6nDLbAFEP+1IflX6Zz7UwWOsah82pX4s4T/y7WLEEj0aU/Mf+Aha14IooIlhhjSKNRhURQAB7AU+gCrpunWOmwmKxtY4FJy20csfVj1J9zVqiigArJ1XVJVuv7L0mNLjUSAX3f6u2U/xyEfoo5b2GSIr7Ubq+vJNL0VlDxttu7wjKW3H3V7NJ7dB1PYHQ0rT7XTbUW9srYJ3O7tueRj1ZmPJJ9aAI9G0uLTo3YyPc3cxDXF1JjfKff0A7KOAKn1K8t7CymvLqTy4YULu3sP5n2qwelYN5DPqmupFNE6adYMsmGGBcT9VPuqdfdsf3aAF8PWlw7y6tqEZS9vAP3Z/5d4h9yL6jOW9WJ9BW6BgU2NcCnUAFFFFAEFzCkkbxyIrxupVlYZDA8EGsfw7M+n3beH7p2YRp5ljKxyZIem0nuyZAPqCp9a3mGRWTr2nve2ym3kEN7bv5trMRwkg9f8AZIypHoTQBr0VV0q5kvNPhuJraS2lZfnhkHKMOCPfnoe45q1QAUUUUAFFFFABRRRQAUUUUAFNkRXXBp1FAGRqGmpKjKyBlYYIIyCPSsKGz1PRm/4k115cA/5dJwXg/wCA/wASfgce1doeahlt0ftQBgQeK1i+XV9MurM95YlM8R/FRuH4qK19P1nSdQx9h1K0uCf4UlBb8utRT6crdBWXf+H7O6z9os4Jvd4wx/WgDp6K4z/hGrePHkfaoAOghupYwPwVgKd/Ycmf+P7U/wDwOl/+KoA7GqGoa1pOn5+26laW7D+F5QG/LrXOf8IzbyZ8/wC0zg9RNdSyA/gzEVesPD9na4+z2kEP+5GFP6UAE/irzvl0jS7q7PaWZTBEPxYbj+CmqUmn6jrDZ1q686E/8ukIKQf8CHV/+BHHtXQw6eq9RVyOFE6CgClYafHCiqFCqBgADAArQVQowKWigAooooAKKKKACiiigAooooAKKKKACiiigAooooAKKKKACiiigAooooAKKKKACiig0AMmkSKNpJGVEUFmZjgADqTWBoiPql82v3CsEdDHYRsMbIT1cjsz4B9lCj1o1ljrWp/2HHk2cO2TUWHRs8pD/wAC6t/s4H8Vb0S4HSgBDHxXNeIbS2tbl7+6hWXTboLHqUZHC44ScdwV4BI5xg/w11VQXESyIyOiujAqysMhgeoNAGNHeXeglYtUle60w4Ed+eXh9BNjt/00/wC+sdTqX2m6bqcam8s7e5GMozICR7qeo+orL0CRtPun8O3RLxqhexd+fMg6FD6smQPdSp9aVrS70AmXS4nutMzmSxXl4fUw+3+x/wB846EAm/sWe350vWL22HaKZvtEf5P8w/BhR9q8QWn/AB86bb36D/lpZy7HP/bOQ4/8fNaWn3lrqFol1ZzLNC/Rl9e4I7EdweRU9AGTF4i0oyLFczPYzHgR3kZhJPoC3B/AmtVWDKGUgg9CKSaOOaJopo0kjYYZWGQR7islvDunxktp7XGmOTnNnKUXPunKH8VoA2KKx/K8RWn+qubPU4/7s6GCT/vpcqf++RSf28LfjVNNv7A93Mfmxf8AfcecD64oA2aKr2N9Z30Xm2V3Bcp/eikDD9KsUAFFFFABRRRQAUUUUAFFFFABRRRQAUUUUAFFFZmpa3a2dwLSNZbu9YZW2t13yY9T2Ue7ECgDTpkkkcaF5HVFHUscCscW/iDUBuuruLSYj/yytgJZse8jDaPwU/WpIvDWjhhJc2pvpR/y0vHM7f8Aj5IH4ACgAm8RaBGxU6nayMOqxP5jD8FyaYPEGksNy/a2HqLOX/4mtiKOOGMRxRpGg6KowBTqAMU+ItHT/WSXEfu9pKB/6DVi01vRbp/Lt9Ts3k/uCVQ35HmtKoLyys7yPy7y0guE/uyxhh+tAE4IxxRWMfDlnD82mT3elvnP+jSkJ+MbZT9Ka1xr2m83NvHqtuOstsuyYD1MZOG/4CQfQUAbdFVNM1Ky1KEy2c6yBTtdeQyN6Mp5U+xFW6ACiiigAooooAKKKKACiiigAoorMvtcsba4NrG0l5eD/l2tl8yQf72OF+rECgDTqnqWp2GmqpvbpIi5widXc+iqOWP0FUfK17Uc+fMmkW5/ggIlnI93I2r+Ab61c03SNP092lt7cee/+snkYvK/1dsk/nQBT+163qIxY2a6dAf+W94MyEf7MQPH/AiPpUlroNms63V68upXanImuju2H/YX7qfgBWtRQAUUUUAFFFNlkjhiaWWRY40BZmY4CgdST2oAdWBLd3OvSva6XK9vpyMUuL5eGkI6pCf0L9ugyeQ0/aPE3BEltohyCDlZL0fzWL9W9h134o44YkiiRY40UKqqMBQOgAoAjsbS2sbSO0tIVhgjGEReg/z61NRRQAGm7eadRQBmeJJ76DRrh9MaEXu0eSJWAVmyOMnjJ6DPGSK5i38bukcVvHp9/f3rSzLLbuqxyw+UU3p8uVcjeCCOCO9djf2sV1CYZ4kljOMqwyDjkVlNoWnFIo/7PttsLmSIeWPkY9SPc9/WgDnG8VXWmzyXd7czT2lv/aLSRhVyyxSII+3YMRn863tK8SXd5qNvYSaNLbTSJJI/mSjCojqpZePmB3gjp3qVdC09XLiwt9x35Pljnf8Af/Pv61a07SbGzeN7ezhiaJDGhVcFVJyVHtkDigDUpGXNKOlFACAYpaKKACiiigAooooAKKKKACiiigAooooAKKKKACggelFFADdi+lHlr6U6igBAi+lLiiigAooooAKKKKACiiigAooooAKKKKACiiigAooooAKKKKACiiigAooooAKKKKACiiigAooooAKzPEOpNYWirbost7cP5NrEejyHuf8AZABYn0BrSdgqkngDrWBocUuoXz67dxuhkUx2UTjBihz94jszkAn0AUdjQBe0LTk06xWASNLIWMk0zfelkblnP1P5DA7VpUijApaACkYZFLRQBka9p7XtqvkSCG8gcTWsxH3JB0z/ALJBII7gmrGhaiup6es/lmGZWMc8LHmKReGU/wBD3BB71dkXIrA1BJNL1ZdYt43aCfbDfxoCTjokoA7r0Pqp/wBkUAWdQ0ueG7fU9FdIbxuZoX4husf3sfdb0cc+uRxVnR9Vg1JXQI9vdQkC4tpeJIj7+oPZhwe1X6ztY0mK/aO4jla1voQfIuox8yZ6gjoynup4/HBoA0aKyNM1aX7WNM1aJLXUMHyyp/dXIH8UZP6qeR7jmtegAooooAzr7RNKvJfOmsoxP/z2jzHKP+Brhv1qv/ZmqWvOn61K6/8APK+jEy/gw2uPxJrZooAxv7S1a14v9FeVe8tjIJR+KttYfQBqsWWuaTdzCCO8RLj/AJ4TAxS5/wBxsN+laNQXtnaXsXk3lrBcR/3ZYww/I0AT0VjDQI7fnS7++08joiS+ZH/3w+QPwxR5niOz/wBZDZapGO8TGCT/AL5bKn/voUAbNFY48RWER26jHc6Y+cf6XEVT/v4Mp/49WrBNFPEssMiSxsMqyMCD+IoAfRRRQAUUUUAFIxwKU9K57W5ZtU1FNBtJXiVk829mQ4aOEnAUHszkEA9gGPXFABLeXmuXD2ukTG3so2KXF+ACSR1SLPBI6FjwOgyemtpWm2Wl25hs4QgY7nYks8jd2Zjyx9zU9rbw2ttHbW8SRQxKFRFGAoHQCpKACiiigAooooAKKKKACiiigDL1bRobyYXlvK9lqKDCXUQG7H91x0dfY/hg80zSNUme6Ol6pEltqKKWAU/u50H8cZPb1B5Xv2J16oa5pkeqWgj8xoLiJvMtrhPvQyDow9fQjoQSKAL9FZnh7UZL60dbqMRXtu5huoh0WQdx/skEMPYitOgAooooAKKgv720sLc3F7cxW8Q6vI4UfTnvWZ/amo3/AMuj6cyxH/l7vQY0+qp99vx2j3oA2XZUUszBVAySTgAVjvr8dwxi0W1l1R84MkZ2wKfeU8H/AIDuPtQmgR3DCXWrqTVHByI5BtgX6RDg/wDAtx962FVVUKqhVAwABgCgDG/svUb/ACdY1FljP/LrZExJj0Z/vt+BUe1adjZ2lhbi3sraG3iHRI0Cj68VPRQAUUUUAFFFFABRRVTVdQtdNtvPunIBYJGijc8jnoqjqSfSgCW+u7axtXuryZIYYxlnY4A/+v7VixWlzr0q3WqwvBpyndBYOPmlIPDzD9QnbqcngS6fp91fXceqa2oWRDutrIMGS2/2iejSe/QdB3J26ACiiigAooooAKKKKACjAoooAMCiiigAooooAKKKKACiiigAooooAKKKKACiiigAooooAKKKKACiiigAooooAKKKKACiiigAooooAKKKKACiiigAooooAKKKKACiiigAooooAKKKKACiiigAooooAKKKKACiiigBCM0m3HNOoPSgDjvGniPU9J1aKz0+FpzJp9xcqiWzTMZI2QKCARhTuOT9Ks6b4xtbq1tG8rzZJ/syFoWBjLzIWG0nqAVIq7q+h2OoXa3VzAzzJG0SsJXXCNjcvBHBwM/QVTbw7pytE8NlDDJAqLCUBCpszs+UEA7cnH1IoAiPjmxNlFcx2V1I0rLEsS7d/mnfmM5OAwEbE/h6itTQ9ej1e4ljt7K6jSIIXkmAXBZFcKVzuBw3PHBFZ1r4ctBZPb3UUc7S3Ju5ZFTy8zE/fXByp9MHPvWzpun29pLNNDGVknKtKxYncQAoJyfQAUAaFNK85p1FAAKKKKAK2p2FrqVo1reRCSMkMOcMrDoykcgjsRzWVHf3eiyra61IZrJiFh1EjGPRZuyn/b+6e+D13qbIiSRtHIiujAqysMgg9iKAHUVz/k3fh35rNJbzSM/NbjLS2o9Y+7J/sdR/Dn7tbVldW97ax3VpMk0MgyjocgigCaiiigAooooAKKKKAAgEYIyKyZvDuktK00Fu1lOeTLaOYWJ9TtwD+INa1FAGN9j1605tNUhvk/553sW1v+/keP1U0HWbm2/5CejXkA7y24+0R/8AjvzD8VFbNFAFPT9U07UM/Yr2Cdh95VcblPoV6g/WrlU9R0rTdRwb2xgnYdHZBuX6N1H4VT/se6t+dM1q8gHaK4P2iP6fN8/5MKANK8lWOFmY4AGSfQVk+CombSTqkqkT6lIbps9Qh4jX8EC/jmsvxVea9b6JepdWFvcKbd1860m2lcqeSj9PwY11GmIsem2sa/dWFFH0AFAFimTzRQRGWeVIox1Z2AA/E0+vKv2pI/D83wn1OPWPs73ghdtNilYktOMconRmAPHBI6igD1WmQTQzx+ZDKkqZI3IwIyDgjiuXu9W8K6ss11L4h83T5tKlaSNLgrbtbh9ry7lxgg5XIYcZrmf2b73Qf+ES1LSNFmtFS11rUXjtoMARQPdymIheylcEeooA9Cn1rR7d7iObVbJJLZGknQzrujVRliwzkADk1Guv6O1jeXqahC9vZOI7l0ywjYqr4OP9l0P0YV4z4t0PUIdD1i3k8NXMM9rqWuanNqRijETW01veeXiQHcSfOjG3HGDnpU3hazuG+GvixdWPh6+W31ZLi7udTtWFrBEmn2rGXygWLMoAwu4ZPcdKAPZIta0uWGwmS8TZqMnl2hII81trPgA99qMfwpL3XNFsklkvNY0+2SGZYJWluUQJKwBVGyeGIIIB5IIrxjwDHFodx4S8OzyXUcUOsXOp2tze6dJZm7jNpcmQBSSgZfMBCLtGxfujFXbbRNd1z4XxvpelzDX/ABLNdasLyW6ktorHzmyjOVO4uIvKVFwRlcnABoA9b/trSf7TXTP7QgN60hiEIb5t4jEhXHrsYN9DVXTvFXhnUryWz0/xBpd5cxKzSRQXSO6hfvEgHPFeReGF1K4+MNpJdLPZxG9eJ7K6QPcRyjSYQWaVWKtkDsOeuecVP4WmvvBsd3oLNe6vYaJaNZ3s9ot3cLGfL3L8jNsRgpRiEDYBx3oA9o068tdR0+21CxmWe1uYlmhlXo6MAVYexBBqeuf+Gtt9j+HXhqzFxDciDSLWPzoWJjk2wqNykgZU4yOOldBQBg6gPsHiyzvFyI9RjNrMO3mIC8Z/LzB+VbwORWB44Zo9Os7iOJ5ZIr+FkRCAWO7GOcDnJp0VrreooDfXi6bAf+WFk26Qj0aUjj/gIH1oAv6lq+n6eyx3E+Z3+5BGpeV/oi5J/Kqfm69qP+ohj0i3P/LSfEs5HsgO1fxLfSr2maXYaarCytUiL8u/V3PqzHlj9TVygDMsdDsbW4F3IJLy8H/Lzct5kg/3c8L9FAFadFFABRRRQAUUUUAFFFFABRRWXrGqtbzpp9hCLrU5lLRxZwsa/wB+Q/wr+p6DNAEus6pDpyRp5b3F3OStvbR/flb+ijux4FV9J0uZbn+1NWkS41FlwoX/AFdsp6pGD+rdW9hgCXR9KWyeS7uJjd6hOB51wwxkD+FR/Cg7D8Tk81pUAFFFFABRRRQAUUUUAFFFFABRRRQAUUUUAFFFFABRRRQAUUUUAFFFFABRRRQAUUUUAFFFFABRRRQAUUUUAFFFFABRRRQAUUUUAFFFFABRRRQAUUUUAFFFFABRRRQAUUUUAFFFFABRRRQAUUUUAFFFFABRRRQAUUUUAFFFFAARSbV9KWigBAo9KWiigAooooAKKKKACiiigArFvdMubO6k1LQ9iyyHdcWbnbFcn1H9x/8Aa6HuD1G1RQBS0jU7bU4XaHfHLEds8Eo2yQt6MP69D1BIq7WZq+krdzJe2sxs9RiG2O4Vc5H9xx/GnsenUEHmm6VqzTXJ07UoRZ6koJ8vOUmUfxxt/EPUdR3HcgGrRRRQAUUUUAFFFFABRRRQAUUUUAZPiK2F1p9xbNwJomjJ9MjH9ad4SuvtvhrT52GH8lUkX+66/Kw/BgRVy9j3xmuc0O4GkeIJtNmO211FzNbMeizY+eP/AIEBuHvuoA6uiiigAooooAjuYYbm3kt7iGOaGVCkkcihldSMEEHggjtVa30nTLeC6t4LC2jhu2LXEYjG2UlAh3DoflVV+gAq7RQBh6V4R8NaVfx31ho1rDcxIY4pNpYxIeCqZzsBHGFxW4OlFFAFM6Vpp1BdQ+wW32xXMgnEYD7igQtnqTsAXPoAKztX8HeF9XvpL3UtEs7meZQszOn+uAGAHHRwBx82a3aKAEjRY41jjVURQAqqMAAdhS0UjssaM7sFVQSzE4AHrQBgeLG86/0bT15Z7r7Q3skSk5/76ZB+NbkAxGK5rQ2bV9Wn11lIhlUQ2YP/ADxBzv8A+Bnn6Ba6hRhQKAFooooAKKKKACiiigAooooAKKKwru+utWuJNP0WUxRIStzqAAIjIPKR54Z/U9F75PFAEup6ncTXb6VowSS9A/fTsMxWoPdvVvROvc4HNWtH0y30yF1jLyzStvnnkOZJn9WP8gOAOABUumWNrptotrZxCOMEseclmPJZieSSepPJqzQAUUUUAFFFFABRRRQAUUUUAFFFFABRRRQAUUUUAFFFFABRRRQAUUUUAFFFFABRRRQAUUUUAFFFFABRRRQAUUUUAFFFFABRRRQAUUUUAFFFFABRRRQAUUUUAFFFFABRRRQAUUUUAFFFFABRRRQAUUUUAFFFFABRRRQAUUUUAFFFFABRRRQAUUUUAFFFFABRRRQAUUUUAFFFFABVTVdOtdTtvIukJ2sHjkQ7XicdGVhyCPWrdFAGFb6ldaXOllrrhonIW31ADakh7LIOiP7/AHW7YPFbtMuIYbiB4LiJJYpFKujrlWB7EVhYvPDmMede6MO3LzWg/m8Y/wC+l9x0AOgoqO2nhubeO4t5UmhkUMjo2VYHuDUlABRRRQAUUUUAFFFFACMNwxWB4i0uK9tnhkDbTghlOGRgchlPYg8g10FMljDrg0Ac/wCHtdkE6aRrTql90hnxtS6A9PR8dV/EcdOjrA1rR4LuB4Z4VkjbqD69iPQ+9Z1pqGs6L+6mWTV7IdCSBcxj6niQfXDe5oA7Cis7Sdc0vVCVs7pWmUfPA4KSp9UOCPyrRoAKKKKACiiigAoorE1LxPptrK1vbM+o3Y4MFqA5U/7TfdT/AIERQBtOyohd2CqoySTgAVyGo3jeKJPslruXRQf3svQ3hH8K/wDTL1P8XQccls1rqWvSBtYZUtc5WwhYmM/9dG6yfThfY9a6Wxs1iUfKBjpQA+xgEcY4A4q1QOBRQAUUUUAFFFFABRRRQAUMQoLMQAOSTUdzPDbW8lxcSpFDGpZ3c4VQOpJrCSO48SMJbpJLbRgQY4Gysl3/ALUg6rH6J1PfjigAee48RsYrGWS30cH95do217rnlYz1Cer9/wCH1rctbeC0to7a2hSGGNdqIi4VR6AVIiqihVUKoGAAMACloAKKKKACiiigAooooAKKKKACiiigAooooAKKKKACiiigAooooAKKKKACiiigAooooAKKKKACiiigAooooAKKKKACiiigAooooAKKKKACiiigAooooAKKKKACiiigAooooAKKKKACiiigAooooAKKKKACiiigAooooAKKKKACiiigAooooAKKKKACiiigAooooAKKKKACiiigAooooAKKKKACiiigDDudOutMuJL7QkVlkYvcWDNtSU92Q9Ef9G74PNaOlala6nbma1Zsq22SN12vE3dWU8g1brL1XSTNcjUdPmFnqSLtEu3KyqP4JF/iX9R2IoA1KKzNI1YXUzWN5CbPUo1zJbschh/fRv409+o6EA1p0AFFFFABRRRQAUUUUAIyhhyKqXNksg6VcooA5jVNAtbvH2i3SUryrEfMp9Qeo/CqiWWsWIxYa1eIo6R3GLhf/Hvm/wDHq7EqD2pjQo3agDl01bxND9+HS7odv9ZCf/Z6lHiHWsfNoVtu/wBm+JH6xit5rSM9hUZsY/agDEbxBrjYEeiWa+73zf0jNRvfeKLjIE2nWin/AJ5wNIw/FmA/SugWyj9BUq2sYHSgDlG0W5vz/wATTUL6+B6o8myM/wDAEwp/HNbGn6RDbxLHDCkUa9ERQoH4CthY1XoKdQBDDAkY6VNRRQAUUUUAFFFFABRRRQAVX1K+tdOs3u7yURxJ3xkk9gAOST0AHJqLV9St9Mt1kmDySyHbDBGMyTN/dUd/5AcnAqnp2mXFxeJqutbHukybeBTmO1B9P7z46v8AgMDqAR21jdaxcR3+sRmK3jYPa2BP3T2eXsz+i9F9zyN2iigAooooAKKKKACiiigAooooAKKKKACiiigAooooAKKKKACiiigAooooAKKKKACiiigAooooAKKKKACiiigAooooAKKKKACiiigAooooAKKKKACiiigAooooAKKKKACiiigAooooAKKKKACiiigAooooAKKKKACiiigAooooAKKKKACiiigAooooAKKKKACiiigAooooAKKKKACiiigAooooAKKKKACiiigAooooApavpltqcKJPvSSNt8M0Z2yQt/eU9v5HociqNpqdzY3SadruxXdttveqNsVweyn+5J/s9D29Bt1FeW1veW0lrdQpNDIu10cZDCgCWiuf8278O4W5aa90ccCc5ea1Ho/d0/2uo75HI3opI5oklidZI3AZWU5DA9CDQA6iiigAooooAKQkDrWfrGrwaeI49klxdTEiC2iGZJT3x2AHdjgDuapR6Peap+98QTAxnkWEDEQqPR24Mh/JfbvQBNN4hszK0Gnxz6nOpwyWi71U+jOSEX8TTQ3ia6wVj07TUP8Az0LXEg+oG1R+ZrXghit4VhgiSKNBhURQqgewFPoAxv7Hv5AftPiLUCT2hSKID6fKT+ppRoMeMNqursfU3bA/pWxRQBjtoIyDHrGsRn2us/8AoQNB03WITm18QSv/ALN3bJIv/juw/rWxRQBim88QWfN3pcF7H3eymw+P9x8fox+lWdO1rT76Y28cxiugMtbzKY5R/wABbBI9xxWjVXUtOsdShEN9bRzKDlSw+ZD6qRyp9xg0AWqKwHXV9D+eNptX04feRubqEeoP/LUex+b3bpWxp95a39pHdWcyTQyDKup4P+B9u1AE9FFFABRRRQAVnaxqqWJS3hha7v5h+4tUbDN6sT/Cg7sf1OBUWrarJHc/2ZpcSXOpMoYqx/dwKf45COg9B1bt3Im0bS49PV5Xle6vZsG4upAN8h9P9lR2UcD8zQBFpGlNBcNqWozLd6lIpUygYSJP+ecY7L+pPJ7AatFFABRRRQAUUUUAFFFFABRRRQAUUUUAFFFFABRRRQAUUUUAFFFFABRRRQAUUUUAFFFFABRRRQAUUUUAFFFFABRRRQAUUUUAFFFFABRRRQAUUUUAFFFFABRRRQAUUUUAFFFFABRRRQAUUUUAFFFFABRRRQAUUUUAFFFFABRRRQAUUUUAFFFFABRRRQAUUUUAFFFFABRRRQAUUUUAFFFFABRRRQAUUUUAFFFFABRRRQAUUUUAFFFFABWDLYXWiyPdaJF51qzFp9OzgZPVoSeFbvt+6fY8neooAq6ZqFrqVqLmzk3pkqwIKsjDqrKeVI9DVqsnU9Jka7Op6VKtrqGAHJH7u4A6LIB19mHI9xkGXSNWjvne2mia0v4R++tZD8y/7Sn+JD2YfoeKANGsvX9U/s+3RYYTcXc7iK2gBwZHPv2AGST2ANaMrbUJrB8Op/aWq3euS/MiM1pZA9AinEjj3ZwR9EFAF3QtJ+w77q6lF1qU4Hn3BGOOyKP4UHYficnmtSiigAooooAKK5n4jauNG0JboeIItGkMoWMmz+1SXDYP7qOLILuewXJ46VxXgPxz42v/ABRoPh3xJpaWVzNDeSXri0nQMU2mJcugj3AMN2x3GQccUAet0V4/rXxI17SdZ1rRbi90a+nsJtOhE1hYTjy5bm5CtFIC7hcRc7yVGWA6jFegfDvVbzWvB9lqd+yNcTGXeVXaPlkZRx9AKAOgooooAKwdWs7jS7mTWtJiZwx3X1mg/wBeO8ij/noB/wB9Dg84I3qKAIbK6gvLSK6tpFlhlQOjr0YHoamrA00f2T4huNLXi0u1a7tR2RsgSoPbLKw/3jW/QAVi3+pXN3evpWiFDPGQLq6YZS2B7Ds0novbqewMct5c65O9npMzQWKMUub5erHukJ7nsX6DoMnpr6fZ22n2cdpZwrFDGMKo/Uk9ye5PWgCLSdOttMtfJtwxLHdJLI26SVu7M3c//qHFXKKKACiiigAooooAKKKKACiiigAooooAKKKKACiiigAooooAKKKKACiiigAooooAKKKKACiiigAooooAKKKKACiiigAooooAKKKKACiiigAooooAKKKKACiiigAooooAKKKKACiiigAooooAKKKKACiiigAooooAKKKKACiiigAooooAKKKKACiiigAooooAKKKKACiiigAooooAKKKKACiiigAooooAKKKKACiiigAooooAKKKKACiiigAooooAKo6vpdvqSRszPBcwndBcxHEkR9j6HuDkHuKvUUAcpqmuXWm2Vxa6uqRXiQu1tOgxDdEKSNufuvxyh/AkVueHLVbLQNPtVGBFbop9ztGT+dZ/jW2W80G+t3iSXdA+1WXILAEj8c4rU0aZbnR7K4QgrLbo4I9CoNAFuiiigAorifH95eXHjHwj4Vt7uezt9RuJ7u8khYq8kVsqsIgw5UM7x7sclVYd65/Q7PxWPGFq0kOvDUY9WnfU7ua9DadJYnzDGiRbyAdpi2gIGUgljjqAdt8QtN1LVPCl5baLHZNqZUC3a6LKqZYbiGXkHbux2zjPGa43wH4L8R6d4lF9q9zdLALaWFfJv/lBfHLKB8xGODkY561m6LPrF38HPD0Fxp+pXepXCBdP/s7U54FYbeJLqddnlrzyMtngLuNO8DyeMLfxJ4K0zxM1ysttBfwXBuHZpZ5ljjJk3biskfzHY3XHBwQaAOm1v4Z6G+gWtlolrFZ3lrJFsunkcvIguY5pfMbOZGYoTls/Mc8Vv+AdIutB8J2elXjRtPCZNxjJK/NIzDGQOxFeQ6zcTp4xm1PT9Q1Hwolmssf2SfUpGmu2k5Msiuk8SIABtXG75iSVxg2Nau7ux+DPhjS7fUden8WyaQjW6aVfvJKEAXzbp9jbZVRckFs72woyWxQB7nRXhPhe+vvF3ju+tZ9RubW3vXv47eSy1BpPLjNlpxjkjfC4OWL4xwWOc5Nem/CXXb3xJ8PNJ1bUmRr50eG5dF2q8sUjRO4HYMyE496AOpooooAwfF7LbtpWoMwT7PfKGcnAVHVkbJ9OQfwqNWuPEq7UMttonIZ+VkvR/s91j9+rdsDku8cJHPaafZyxpKtxqESlHGQwGWPHfhTW5b/6oUALBFFBCkMMaRRIoVERcKoHQAdqfRRQAUUUUAFFFFABRRRQAUUUUAFFFFABRRRQAUUUUAFFFFABRRRQAUUUUAFFFFABRRRQAUUUUAFFFFABRRRQAUUUUAFFFFABRRRQAUUUUAFFFFABRRRQAUUUUAFFFFABRRRQAUUUUAFFFFABRRRQAUUUUAFFFFABRRRQAUUUUAFFFFABRRRQAUUUUAFFFFABRRRQAUUUUAFFFFABRRRQAUUUUAFFFFABRRRQAUUUUAFFFFABRRRQAUUUUAFFFFABRRRQAUUUUAU9RTdGTWR4HnEMFxochxJYP+6B/igYkxkew5T/AIDXQTLuQiuV121u7W9h1XTVBvLbICE4E8Z+9GT2zgEHsQPegDraKp6NqVrq1gl5aMShJVlYYeNh1Vh2YelXKAOf8XeHX1m70fUrO8+xalpF4Li3mKblZGBSWJ1yMq6Ej2IU9qhm8KzR65qWq6V4gv8ATX1N45bqNIopFZ0jWMMN6kj5VUYBxxXTUUAYWt+HF1jwr/YV7qNzu3ROLuNESQPHIsittC7eqjjGMU/TNI1O21BLq88RXWoIqsBFLbQKOe+VQEfnW1RQB594g+Gv9q6/qGrHxFegXrq/kTxiZYcIq7I+RtT5c49Sx712eiaZDpmn2tqqws9vbpb+ZHAseUXoAF4A9AOBV6igDj9T8EJ/at7ruh6hJp+sXC3BjlkQSxRyyxQRb9nGdq26EDPXOa3PCeh2Xhrw1p+g6f5htbGBYUaRtzvjqzHuxOST6k1qUUAFFFYvibWHslSw09Vl1S5U+Sh5WJehlf0UfqeB7AFO6k/tPxcqx4a30tCpPYzyAZH/AAFP/RldJENqCsfw3pqWFmkKsznJZ5H+9I5OWY+5JJraoAKKKKACiiigAooooAKKKKACiiigAooooAKKKKACiiigAooooAKKKKACiiigAooooAKKKKACiiigAooooAKKKKACiiigAooooAKKKKACiiigAooooAKKKKACiiigAooooAKKKKACiiigAooooAKKKKACiiigAooooAKKKKACiiigAooooAKKKKACiiigAooooAKKKKACiiigAooooAKKKKACiiigAooooAKKKKACiiigAooooAKKKKACiiigAooooAKKKKACiiigAqteW4kQ8VZooA469sLyxvzqWkyrDdEASo+fKuFHQOB0Pow5HuOK19E8RWeoSi0nVrHUMc2sxGW90bo49x+IFak9usg6Vh6votvdxGK4gSVM5AYdD6j0PuKAOiorjYRr2l4Wyv8A7VCOkF8C+B6CQfMPx3Vdh8VSRYXUtFvYD3e3xcJ/4783/jtAHS0ViReLPDz8NqkMB7i4Bix/32BVpNd0N1DJrOnMvqLlCP50AaNFZkviDQYcebrempnpuukGf1qrL4t0JSVhupbph/DbW7y5/FRigDdoJABJOAOprl5fEeqXPy6bopiB6S3soXHvsTcT9CRVZ9LvtVIOtXsl4mf+PdR5cH4oOW/4ETQBb1HxK1y7Wfh1EupclXvG5t4T7H/lo3svHqRT9B0cW5eaSSS4uZm3TzynLyN7+g9AOB2rQsdOjiRVVQqqMAAYAFaKKFHAoAI1CrgU6iigAooooAKKKKACiiigAooooAKKKKACiiigAooooAKKKKACiiigAooooAKKKKACiiigAooooAKKKKACiiigAooooAKKKKACiiigAooooAKKKKACiiigAooooAKKKKACiiigAooooAKKKKACiiigAooooAKKKKACiiigAooooAKKKKACiiigAooooAKKKKACiiigAooooAKKKKACiiigAooooAKKKKACiiigAooooAKKKKACiiigAooooAKKKKACiiigAooooAKKKKACiiigApCoPUUtFAEEttG/YVVl05G7CtGigDFk0sHtmqzaHbsSWt4mPugro6MCgDnotFhQ/LDGv0UCrcemrjpWtiigClFYovYVaSJF6Cn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 descr="DIVE E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949082"/>
            <a:ext cx="12192000" cy="5908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494DA4-E6CC-44FA-A571-4554C0643705}"/>
              </a:ext>
            </a:extLst>
          </p:cNvPr>
          <p:cNvSpPr txBox="1"/>
          <p:nvPr/>
        </p:nvSpPr>
        <p:spPr>
          <a:xfrm>
            <a:off x="231775" y="103604"/>
            <a:ext cx="5400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>
                <a:solidFill>
                  <a:schemeClr val="bg1"/>
                </a:solidFill>
              </a:rPr>
              <a:t>DataBase</a:t>
            </a:r>
            <a:r>
              <a:rPr lang="en-US" altLang="ko-KR" dirty="0">
                <a:solidFill>
                  <a:schemeClr val="bg1"/>
                </a:solidFill>
              </a:rPr>
              <a:t> ER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05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FF5FA3-53B1-496D-9DC6-826ECEF09F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595D8-9755-438A-AF50-ED56F4B09A4F}"/>
              </a:ext>
            </a:extLst>
          </p:cNvPr>
          <p:cNvSpPr txBox="1"/>
          <p:nvPr/>
        </p:nvSpPr>
        <p:spPr>
          <a:xfrm>
            <a:off x="191344" y="2060848"/>
            <a:ext cx="4320480" cy="27640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5000" b="1" dirty="0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05.</a:t>
            </a:r>
            <a:endParaRPr lang="ko-KR" altLang="en-US" sz="25000" b="1" dirty="0">
              <a:solidFill>
                <a:srgbClr val="3DB6C7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080DE-5471-4D48-85C7-9CDB30E7E934}"/>
              </a:ext>
            </a:extLst>
          </p:cNvPr>
          <p:cNvSpPr txBox="1"/>
          <p:nvPr/>
        </p:nvSpPr>
        <p:spPr>
          <a:xfrm>
            <a:off x="5303912" y="3140968"/>
            <a:ext cx="6696744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개발 </a:t>
            </a:r>
            <a:r>
              <a:rPr lang="ko-KR" altLang="en-US" sz="5400" b="1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스케쥴</a:t>
            </a:r>
            <a:endParaRPr lang="ko-KR" altLang="en-US" sz="5400" b="1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56346-5824-4432-911C-723D82A17CE6}"/>
              </a:ext>
            </a:extLst>
          </p:cNvPr>
          <p:cNvSpPr txBox="1"/>
          <p:nvPr/>
        </p:nvSpPr>
        <p:spPr>
          <a:xfrm>
            <a:off x="5663952" y="6309320"/>
            <a:ext cx="1907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000" spc="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DIVE</a:t>
            </a:r>
            <a:endParaRPr lang="ko-KR" altLang="en-US" sz="1000" spc="6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825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74B14FA-3A0B-4703-9544-73A08D4816D6}"/>
              </a:ext>
            </a:extLst>
          </p:cNvPr>
          <p:cNvSpPr txBox="1"/>
          <p:nvPr/>
        </p:nvSpPr>
        <p:spPr>
          <a:xfrm>
            <a:off x="3503712" y="1484784"/>
            <a:ext cx="8688288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000" dirty="0">
                <a:solidFill>
                  <a:schemeClr val="bg1"/>
                </a:solidFill>
              </a:rPr>
              <a:t>공유의 확산으로 인해 중고물품 거래</a:t>
            </a: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000" dirty="0">
                <a:solidFill>
                  <a:schemeClr val="bg1"/>
                </a:solidFill>
              </a:rPr>
              <a:t>증가</a:t>
            </a: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ko-KR" altLang="en-US" sz="3000" dirty="0">
                <a:solidFill>
                  <a:schemeClr val="bg1"/>
                </a:solidFill>
              </a:rPr>
              <a:t> 현재 </a:t>
            </a:r>
            <a:r>
              <a:rPr lang="ko-KR" altLang="ko-KR" sz="3000" dirty="0">
                <a:solidFill>
                  <a:schemeClr val="bg1"/>
                </a:solidFill>
              </a:rPr>
              <a:t>플랫폼들이 존재</a:t>
            </a:r>
            <a:r>
              <a:rPr lang="ko-KR" altLang="en-US" sz="3000" dirty="0">
                <a:solidFill>
                  <a:schemeClr val="bg1"/>
                </a:solidFill>
              </a:rPr>
              <a:t>한다</a:t>
            </a:r>
            <a:r>
              <a:rPr lang="en-US" altLang="ko-KR" sz="3000" dirty="0">
                <a:solidFill>
                  <a:schemeClr val="bg1"/>
                </a:solidFill>
              </a:rPr>
              <a:t>.</a:t>
            </a:r>
          </a:p>
          <a:p>
            <a:pPr fontAlgn="base">
              <a:buFont typeface="Wingdings" pitchFamily="2" charset="2"/>
              <a:buChar char="v"/>
            </a:pP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000" dirty="0">
                <a:solidFill>
                  <a:schemeClr val="bg1"/>
                </a:solidFill>
              </a:rPr>
              <a:t>안정성</a:t>
            </a:r>
            <a:r>
              <a:rPr lang="en-US" altLang="ko-KR" sz="3000" dirty="0">
                <a:solidFill>
                  <a:schemeClr val="bg1"/>
                </a:solidFill>
              </a:rPr>
              <a:t>, </a:t>
            </a:r>
            <a:r>
              <a:rPr lang="ko-KR" altLang="ko-KR" sz="3000" dirty="0">
                <a:solidFill>
                  <a:schemeClr val="bg1"/>
                </a:solidFill>
              </a:rPr>
              <a:t>신뢰성</a:t>
            </a:r>
            <a:r>
              <a:rPr lang="en-US" altLang="ko-KR" sz="3000" dirty="0">
                <a:solidFill>
                  <a:schemeClr val="bg1"/>
                </a:solidFill>
              </a:rPr>
              <a:t>, </a:t>
            </a:r>
            <a:r>
              <a:rPr lang="ko-KR" altLang="ko-KR" sz="3000" dirty="0">
                <a:solidFill>
                  <a:schemeClr val="bg1"/>
                </a:solidFill>
              </a:rPr>
              <a:t>거래방식</a:t>
            </a:r>
            <a:r>
              <a:rPr lang="en-US" altLang="ko-KR" sz="3000" dirty="0">
                <a:solidFill>
                  <a:schemeClr val="bg1"/>
                </a:solidFill>
              </a:rPr>
              <a:t> </a:t>
            </a:r>
            <a:r>
              <a:rPr lang="ko-KR" altLang="en-US" sz="3000" dirty="0">
                <a:solidFill>
                  <a:schemeClr val="bg1"/>
                </a:solidFill>
              </a:rPr>
              <a:t>등</a:t>
            </a:r>
            <a:r>
              <a:rPr lang="ko-KR" altLang="ko-KR" sz="3000" dirty="0">
                <a:solidFill>
                  <a:schemeClr val="bg1"/>
                </a:solidFill>
              </a:rPr>
              <a:t> 장</a:t>
            </a:r>
            <a:r>
              <a:rPr lang="en-US" altLang="ko-KR" sz="3000" dirty="0">
                <a:solidFill>
                  <a:schemeClr val="bg1"/>
                </a:solidFill>
              </a:rPr>
              <a:t>/</a:t>
            </a:r>
            <a:r>
              <a:rPr lang="ko-KR" altLang="ko-KR" sz="3000" dirty="0">
                <a:solidFill>
                  <a:schemeClr val="bg1"/>
                </a:solidFill>
              </a:rPr>
              <a:t>단점</a:t>
            </a:r>
            <a:r>
              <a:rPr lang="ko-KR" altLang="en-US" sz="3000" dirty="0">
                <a:solidFill>
                  <a:schemeClr val="bg1"/>
                </a:solidFill>
              </a:rPr>
              <a:t>이 있다</a:t>
            </a:r>
            <a:r>
              <a:rPr lang="en-US" altLang="ko-KR" sz="3000" dirty="0">
                <a:solidFill>
                  <a:schemeClr val="bg1"/>
                </a:solidFill>
              </a:rPr>
              <a:t>.</a:t>
            </a:r>
          </a:p>
          <a:p>
            <a:pPr fontAlgn="base">
              <a:buFont typeface="Wingdings" pitchFamily="2" charset="2"/>
              <a:buChar char="v"/>
            </a:pP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000" dirty="0">
                <a:solidFill>
                  <a:schemeClr val="bg1"/>
                </a:solidFill>
              </a:rPr>
              <a:t>조금 더 사용자 친화적이고 안전한 중고거래를 </a:t>
            </a:r>
            <a:r>
              <a:rPr lang="en-US" altLang="ko-KR" sz="3000" dirty="0">
                <a:solidFill>
                  <a:schemeClr val="bg1"/>
                </a:solidFill>
              </a:rPr>
              <a:t> 	</a:t>
            </a:r>
            <a:r>
              <a:rPr lang="ko-KR" altLang="ko-KR" sz="3000" dirty="0">
                <a:solidFill>
                  <a:schemeClr val="bg1"/>
                </a:solidFill>
              </a:rPr>
              <a:t>제공하기 위</a:t>
            </a:r>
            <a:r>
              <a:rPr lang="ko-KR" altLang="en-US" sz="3000" dirty="0">
                <a:solidFill>
                  <a:schemeClr val="bg1"/>
                </a:solidFill>
              </a:rPr>
              <a:t>한 목적</a:t>
            </a:r>
            <a:endParaRPr lang="en-US" altLang="ko-KR" sz="3000" dirty="0">
              <a:solidFill>
                <a:schemeClr val="bg1"/>
              </a:solidFill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08242"/>
              </p:ext>
            </p:extLst>
          </p:nvPr>
        </p:nvGraphicFramePr>
        <p:xfrm>
          <a:off x="263351" y="188642"/>
          <a:ext cx="11593288" cy="6416848"/>
        </p:xfrm>
        <a:graphic>
          <a:graphicData uri="http://schemas.openxmlformats.org/drawingml/2006/table">
            <a:tbl>
              <a:tblPr/>
              <a:tblGrid>
                <a:gridCol w="1808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5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5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88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88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88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88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88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8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8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35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35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103499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일정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단계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1~2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(5.4 ~ 5.15)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3~4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(5.18 ~ 5.29)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5~6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(6.1 ~ 6.11)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8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4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5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6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7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8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11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12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13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14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15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18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19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20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21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22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25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26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a typeface="함초롬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27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28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29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4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5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8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9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~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11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97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기획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프로젝트 기획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프로젝트 설계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97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설계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데이터베이스 설계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ERD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설계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97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코딩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Front-End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Back-End</a:t>
                      </a:r>
                      <a:endParaRPr 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9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구현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a typeface="함초롬바탕"/>
                        </a:rPr>
                        <a:t>디버깅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956" marR="62956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80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FF5FA3-53B1-496D-9DC6-826ECEF09F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595D8-9755-438A-AF50-ED56F4B09A4F}"/>
              </a:ext>
            </a:extLst>
          </p:cNvPr>
          <p:cNvSpPr txBox="1"/>
          <p:nvPr/>
        </p:nvSpPr>
        <p:spPr>
          <a:xfrm>
            <a:off x="191344" y="2060848"/>
            <a:ext cx="4320480" cy="27640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5000" b="1" dirty="0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06.</a:t>
            </a:r>
            <a:endParaRPr lang="ko-KR" altLang="en-US" sz="25000" b="1" dirty="0">
              <a:solidFill>
                <a:srgbClr val="3DB6C7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080DE-5471-4D48-85C7-9CDB30E7E934}"/>
              </a:ext>
            </a:extLst>
          </p:cNvPr>
          <p:cNvSpPr txBox="1"/>
          <p:nvPr/>
        </p:nvSpPr>
        <p:spPr>
          <a:xfrm>
            <a:off x="5303912" y="3140968"/>
            <a:ext cx="6696744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개발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0A023-75FA-48C9-812C-15260996ED98}"/>
              </a:ext>
            </a:extLst>
          </p:cNvPr>
          <p:cNvSpPr txBox="1"/>
          <p:nvPr/>
        </p:nvSpPr>
        <p:spPr>
          <a:xfrm>
            <a:off x="5663952" y="6309320"/>
            <a:ext cx="1907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000" spc="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DIVE</a:t>
            </a:r>
            <a:endParaRPr lang="ko-KR" altLang="en-US" sz="1000" spc="6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82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5303DF-DAB7-4CE9-89AF-7D148E8820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09DD1-BB0B-4AAC-9ACD-8FD80289E8A1}"/>
              </a:ext>
            </a:extLst>
          </p:cNvPr>
          <p:cNvSpPr txBox="1"/>
          <p:nvPr/>
        </p:nvSpPr>
        <p:spPr>
          <a:xfrm>
            <a:off x="983432" y="885478"/>
            <a:ext cx="501198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4400" b="1" spc="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</a:t>
            </a:r>
            <a:r>
              <a:rPr lang="en-US" altLang="ko-KR" sz="4400" b="1" spc="600" dirty="0">
                <a:solidFill>
                  <a:schemeClr val="bg1">
                    <a:alpha val="4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ONTENTS</a:t>
            </a:r>
            <a:endParaRPr lang="ko-KR" altLang="en-US" sz="4400" b="1" spc="600" dirty="0">
              <a:solidFill>
                <a:schemeClr val="bg1">
                  <a:alpha val="4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1D262-C838-4EE8-904B-825005966C16}"/>
              </a:ext>
            </a:extLst>
          </p:cNvPr>
          <p:cNvSpPr txBox="1"/>
          <p:nvPr/>
        </p:nvSpPr>
        <p:spPr>
          <a:xfrm>
            <a:off x="5735960" y="1845985"/>
            <a:ext cx="5616624" cy="430887"/>
          </a:xfrm>
          <a:prstGeom prst="rect">
            <a:avLst/>
          </a:prstGeom>
          <a:solidFill>
            <a:srgbClr val="3DB6C7"/>
          </a:solidFill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개발 배경 및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5BE26-F055-4856-B4C2-D8BC09F0C51D}"/>
              </a:ext>
            </a:extLst>
          </p:cNvPr>
          <p:cNvSpPr txBox="1"/>
          <p:nvPr/>
        </p:nvSpPr>
        <p:spPr>
          <a:xfrm>
            <a:off x="5735960" y="2692079"/>
            <a:ext cx="5616624" cy="430887"/>
          </a:xfrm>
          <a:prstGeom prst="rect">
            <a:avLst/>
          </a:prstGeom>
          <a:solidFill>
            <a:srgbClr val="3DB6C7"/>
          </a:solidFill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개발 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2E456-2050-4DEE-A7A3-6EE5D1FDC5DA}"/>
              </a:ext>
            </a:extLst>
          </p:cNvPr>
          <p:cNvSpPr txBox="1"/>
          <p:nvPr/>
        </p:nvSpPr>
        <p:spPr>
          <a:xfrm>
            <a:off x="5735960" y="3538173"/>
            <a:ext cx="5616624" cy="430887"/>
          </a:xfrm>
          <a:prstGeom prst="rect">
            <a:avLst/>
          </a:prstGeom>
          <a:solidFill>
            <a:srgbClr val="3DB6C7"/>
          </a:solidFill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주요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5164E-33C2-4818-A70A-11CB15736B22}"/>
              </a:ext>
            </a:extLst>
          </p:cNvPr>
          <p:cNvSpPr txBox="1"/>
          <p:nvPr/>
        </p:nvSpPr>
        <p:spPr>
          <a:xfrm>
            <a:off x="5735960" y="4384267"/>
            <a:ext cx="5616624" cy="430887"/>
          </a:xfrm>
          <a:prstGeom prst="rect">
            <a:avLst/>
          </a:prstGeom>
          <a:solidFill>
            <a:srgbClr val="3DB6C7"/>
          </a:solidFill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4B88D-AB98-4D0A-A649-1F9B36AFC81E}"/>
              </a:ext>
            </a:extLst>
          </p:cNvPr>
          <p:cNvSpPr txBox="1"/>
          <p:nvPr/>
        </p:nvSpPr>
        <p:spPr>
          <a:xfrm>
            <a:off x="5735960" y="5230361"/>
            <a:ext cx="5616624" cy="430887"/>
          </a:xfrm>
          <a:prstGeom prst="rect">
            <a:avLst/>
          </a:prstGeom>
          <a:solidFill>
            <a:srgbClr val="3DB6C7"/>
          </a:solidFill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5. </a:t>
            </a:r>
            <a:r>
              <a:rPr lang="ko-KR" altLang="en-US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개발 </a:t>
            </a:r>
            <a:r>
              <a:rPr lang="ko-KR" altLang="en-US" sz="2800" b="1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스케쥴</a:t>
            </a:r>
            <a:endParaRPr lang="ko-KR" altLang="en-US" sz="28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44FE198-88DE-483D-A11C-D75A7B0B6D17}"/>
              </a:ext>
            </a:extLst>
          </p:cNvPr>
          <p:cNvCxnSpPr>
            <a:cxnSpLocks/>
          </p:cNvCxnSpPr>
          <p:nvPr/>
        </p:nvCxnSpPr>
        <p:spPr>
          <a:xfrm>
            <a:off x="5087888" y="1196752"/>
            <a:ext cx="62646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19A27B-A94E-4DD9-901B-D2BBF69300EC}"/>
              </a:ext>
            </a:extLst>
          </p:cNvPr>
          <p:cNvSpPr txBox="1"/>
          <p:nvPr/>
        </p:nvSpPr>
        <p:spPr>
          <a:xfrm>
            <a:off x="5752738" y="6044180"/>
            <a:ext cx="5616624" cy="430887"/>
          </a:xfrm>
          <a:prstGeom prst="rect">
            <a:avLst/>
          </a:prstGeom>
          <a:solidFill>
            <a:srgbClr val="3DB6C7"/>
          </a:solidFill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6. </a:t>
            </a:r>
            <a:r>
              <a:rPr lang="ko-KR" altLang="en-US" sz="28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986543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32EEB68-5925-4F75-95D9-90EA714CCACA}"/>
              </a:ext>
            </a:extLst>
          </p:cNvPr>
          <p:cNvSpPr/>
          <p:nvPr/>
        </p:nvSpPr>
        <p:spPr>
          <a:xfrm>
            <a:off x="3395700" y="0"/>
            <a:ext cx="87963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9ED03-090B-42EB-9C23-5E4BAC139380}"/>
              </a:ext>
            </a:extLst>
          </p:cNvPr>
          <p:cNvSpPr txBox="1"/>
          <p:nvPr/>
        </p:nvSpPr>
        <p:spPr>
          <a:xfrm>
            <a:off x="191344" y="260648"/>
            <a:ext cx="5400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메인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326E9-F5EA-46FC-9196-E107A34C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75294"/>
            <a:ext cx="7363119" cy="578270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7A1F87-67CD-4679-8575-28AA7B788B60}"/>
              </a:ext>
            </a:extLst>
          </p:cNvPr>
          <p:cNvSpPr/>
          <p:nvPr/>
        </p:nvSpPr>
        <p:spPr>
          <a:xfrm>
            <a:off x="1703512" y="5849888"/>
            <a:ext cx="3888432" cy="1008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EFDC9F8-7AF8-4235-A026-5BD3845E6572}"/>
              </a:ext>
            </a:extLst>
          </p:cNvPr>
          <p:cNvSpPr/>
          <p:nvPr/>
        </p:nvSpPr>
        <p:spPr>
          <a:xfrm>
            <a:off x="2267744" y="3573016"/>
            <a:ext cx="2892152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758AECE-E384-4593-9F7E-02F219898660}"/>
              </a:ext>
            </a:extLst>
          </p:cNvPr>
          <p:cNvSpPr/>
          <p:nvPr/>
        </p:nvSpPr>
        <p:spPr>
          <a:xfrm>
            <a:off x="2267744" y="4116179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E67543-4097-499B-8F2D-0668B855C4ED}"/>
              </a:ext>
            </a:extLst>
          </p:cNvPr>
          <p:cNvSpPr/>
          <p:nvPr/>
        </p:nvSpPr>
        <p:spPr>
          <a:xfrm>
            <a:off x="1320570" y="6534919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DC565-1190-4723-A7D4-B37C4AA4A3EB}"/>
              </a:ext>
            </a:extLst>
          </p:cNvPr>
          <p:cNvSpPr txBox="1"/>
          <p:nvPr/>
        </p:nvSpPr>
        <p:spPr>
          <a:xfrm>
            <a:off x="7427639" y="2341910"/>
            <a:ext cx="483636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 err="1">
                <a:solidFill>
                  <a:schemeClr val="bg1"/>
                </a:solidFill>
              </a:rPr>
              <a:t>검색창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원하는 상품을 키워드로 검색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메뉴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메뉴 클릭 시 해당되는 페이지로     이동</a:t>
            </a:r>
            <a:r>
              <a:rPr lang="en-US" altLang="ko-KR" sz="2000" dirty="0">
                <a:solidFill>
                  <a:schemeClr val="bg1"/>
                </a:solidFill>
              </a:rPr>
              <a:t>​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0514A0-9AC3-4FFB-94B9-A9E6EF431281}"/>
              </a:ext>
            </a:extLst>
          </p:cNvPr>
          <p:cNvSpPr/>
          <p:nvPr/>
        </p:nvSpPr>
        <p:spPr>
          <a:xfrm>
            <a:off x="3395700" y="0"/>
            <a:ext cx="87963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698C45-32EC-4718-9C59-7306F4FF395A}"/>
              </a:ext>
            </a:extLst>
          </p:cNvPr>
          <p:cNvSpPr txBox="1"/>
          <p:nvPr/>
        </p:nvSpPr>
        <p:spPr>
          <a:xfrm>
            <a:off x="191344" y="260648"/>
            <a:ext cx="5400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상품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79FE8E-8E1B-4308-ACE0-03801DE11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" y="1379655"/>
            <a:ext cx="7354645" cy="547834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F48886-02BA-4BC7-BAD7-D384129EDEEB}"/>
              </a:ext>
            </a:extLst>
          </p:cNvPr>
          <p:cNvSpPr/>
          <p:nvPr/>
        </p:nvSpPr>
        <p:spPr>
          <a:xfrm>
            <a:off x="1549619" y="2708919"/>
            <a:ext cx="4212468" cy="29523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F0703BD-8FEC-4B7D-9EEE-CF91967D0117}"/>
              </a:ext>
            </a:extLst>
          </p:cNvPr>
          <p:cNvSpPr/>
          <p:nvPr/>
        </p:nvSpPr>
        <p:spPr>
          <a:xfrm>
            <a:off x="1423859" y="2559387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C109620-0371-483B-B8B5-65D8CCB8F350}"/>
              </a:ext>
            </a:extLst>
          </p:cNvPr>
          <p:cNvSpPr/>
          <p:nvPr/>
        </p:nvSpPr>
        <p:spPr>
          <a:xfrm>
            <a:off x="5118464" y="5769487"/>
            <a:ext cx="600722" cy="2990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77FD2F7-0935-4CF7-879E-4B11A42AB6D5}"/>
              </a:ext>
            </a:extLst>
          </p:cNvPr>
          <p:cNvSpPr/>
          <p:nvPr/>
        </p:nvSpPr>
        <p:spPr>
          <a:xfrm>
            <a:off x="5807968" y="5565835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89CFF5-D4FB-4344-878A-DB75976C42A3}"/>
              </a:ext>
            </a:extLst>
          </p:cNvPr>
          <p:cNvSpPr/>
          <p:nvPr/>
        </p:nvSpPr>
        <p:spPr>
          <a:xfrm>
            <a:off x="0" y="1379655"/>
            <a:ext cx="911424" cy="507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0CFB8BC-57CF-4FE4-A8E7-DBA39B571FE5}"/>
              </a:ext>
            </a:extLst>
          </p:cNvPr>
          <p:cNvSpPr/>
          <p:nvPr/>
        </p:nvSpPr>
        <p:spPr>
          <a:xfrm>
            <a:off x="1968" y="1966884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0B252DD-1AB5-453E-9E8C-1C4DD40761BC}"/>
              </a:ext>
            </a:extLst>
          </p:cNvPr>
          <p:cNvSpPr/>
          <p:nvPr/>
        </p:nvSpPr>
        <p:spPr>
          <a:xfrm>
            <a:off x="2351584" y="1407149"/>
            <a:ext cx="2520280" cy="4798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BD7BC65-C002-4F3F-8086-E2DE7202DEBC}"/>
              </a:ext>
            </a:extLst>
          </p:cNvPr>
          <p:cNvSpPr/>
          <p:nvPr/>
        </p:nvSpPr>
        <p:spPr>
          <a:xfrm>
            <a:off x="5238297" y="1397798"/>
            <a:ext cx="2117335" cy="4798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222A65-A036-4E75-85D6-0CCC97691057}"/>
              </a:ext>
            </a:extLst>
          </p:cNvPr>
          <p:cNvSpPr/>
          <p:nvPr/>
        </p:nvSpPr>
        <p:spPr>
          <a:xfrm>
            <a:off x="5418825" y="1985874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15E0A80-0BB9-4482-B147-47EB881D3B59}"/>
              </a:ext>
            </a:extLst>
          </p:cNvPr>
          <p:cNvSpPr/>
          <p:nvPr/>
        </p:nvSpPr>
        <p:spPr>
          <a:xfrm>
            <a:off x="1901788" y="1407149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FCED3A-2185-4C02-AC63-0D79EE61878C}"/>
              </a:ext>
            </a:extLst>
          </p:cNvPr>
          <p:cNvSpPr txBox="1"/>
          <p:nvPr/>
        </p:nvSpPr>
        <p:spPr>
          <a:xfrm>
            <a:off x="7427639" y="2341910"/>
            <a:ext cx="4836368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상품 목록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해당 상품 클릭 시 상품 상세보기  페이지로 이동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상품 등록 버튼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클릭 시 상품 등록 페이지로  이동 </a:t>
            </a:r>
            <a:r>
              <a:rPr lang="en-US" altLang="ko-KR" sz="2000" dirty="0">
                <a:solidFill>
                  <a:schemeClr val="bg1"/>
                </a:solidFill>
              </a:rPr>
              <a:t>​</a:t>
            </a:r>
          </a:p>
          <a:p>
            <a:pPr marL="457200" indent="-457200" fontAlgn="base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헤더에서 로고 클릭 시 메인 페이지로 이동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메인 페이지에 있는 검색 기능을  헤더에 고정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로그인 상태 및 메뉴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08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9CC3240-5A4D-4571-998B-8A1685C93CE5}"/>
              </a:ext>
            </a:extLst>
          </p:cNvPr>
          <p:cNvSpPr/>
          <p:nvPr/>
        </p:nvSpPr>
        <p:spPr>
          <a:xfrm>
            <a:off x="3395700" y="0"/>
            <a:ext cx="87963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698C45-32EC-4718-9C59-7306F4FF395A}"/>
              </a:ext>
            </a:extLst>
          </p:cNvPr>
          <p:cNvSpPr txBox="1"/>
          <p:nvPr/>
        </p:nvSpPr>
        <p:spPr>
          <a:xfrm>
            <a:off x="191344" y="260648"/>
            <a:ext cx="5400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상품 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6FC22E-B901-4A0B-86E3-9868DC7AB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7355632" cy="5445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647820-6537-4BF4-A675-2DF07821F461}"/>
              </a:ext>
            </a:extLst>
          </p:cNvPr>
          <p:cNvSpPr txBox="1"/>
          <p:nvPr/>
        </p:nvSpPr>
        <p:spPr>
          <a:xfrm>
            <a:off x="7427639" y="2341910"/>
            <a:ext cx="48363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검색한 상품 목록을 보여준다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8142024-57D5-4D41-B2A9-2EB2FAC52451}"/>
              </a:ext>
            </a:extLst>
          </p:cNvPr>
          <p:cNvSpPr/>
          <p:nvPr/>
        </p:nvSpPr>
        <p:spPr>
          <a:xfrm>
            <a:off x="2495600" y="1407149"/>
            <a:ext cx="2376264" cy="4798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567EB3F-C14E-4888-A66B-3AFC5AE31221}"/>
              </a:ext>
            </a:extLst>
          </p:cNvPr>
          <p:cNvCxnSpPr/>
          <p:nvPr/>
        </p:nvCxnSpPr>
        <p:spPr>
          <a:xfrm flipH="1">
            <a:off x="2639616" y="1916832"/>
            <a:ext cx="360040" cy="1296144"/>
          </a:xfrm>
          <a:prstGeom prst="straightConnector1">
            <a:avLst/>
          </a:prstGeom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DC69D6F-CB0A-4984-A29F-C44B2958C1BF}"/>
              </a:ext>
            </a:extLst>
          </p:cNvPr>
          <p:cNvSpPr/>
          <p:nvPr/>
        </p:nvSpPr>
        <p:spPr>
          <a:xfrm>
            <a:off x="1549619" y="3429000"/>
            <a:ext cx="4212468" cy="16561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B0ADCE-1DD8-40ED-A6BD-315A993EE072}"/>
              </a:ext>
            </a:extLst>
          </p:cNvPr>
          <p:cNvSpPr/>
          <p:nvPr/>
        </p:nvSpPr>
        <p:spPr>
          <a:xfrm>
            <a:off x="2410667" y="2265839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67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C65517A-96E1-45E4-9B69-7B9C22A20666}"/>
              </a:ext>
            </a:extLst>
          </p:cNvPr>
          <p:cNvSpPr/>
          <p:nvPr/>
        </p:nvSpPr>
        <p:spPr>
          <a:xfrm>
            <a:off x="3395700" y="0"/>
            <a:ext cx="87963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698C45-32EC-4718-9C59-7306F4FF395A}"/>
              </a:ext>
            </a:extLst>
          </p:cNvPr>
          <p:cNvSpPr txBox="1"/>
          <p:nvPr/>
        </p:nvSpPr>
        <p:spPr>
          <a:xfrm>
            <a:off x="191344" y="260648"/>
            <a:ext cx="78488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상품 상세 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A45ACC-08EA-416A-B773-472891AD2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13" y="1268760"/>
            <a:ext cx="7260941" cy="5589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F1AC4-CE68-41DB-82B8-F68A705B85C4}"/>
              </a:ext>
            </a:extLst>
          </p:cNvPr>
          <p:cNvSpPr txBox="1"/>
          <p:nvPr/>
        </p:nvSpPr>
        <p:spPr>
          <a:xfrm>
            <a:off x="7427639" y="2341910"/>
            <a:ext cx="483636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해당 상품의 정보를 볼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457200" indent="-457200" fontAlgn="base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채팅하기 버튼 클릭 시 상품 등록한 판매자와 채팅을 할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E50D2E-CA50-4BD6-B545-D54298A0A294}"/>
              </a:ext>
            </a:extLst>
          </p:cNvPr>
          <p:cNvSpPr/>
          <p:nvPr/>
        </p:nvSpPr>
        <p:spPr>
          <a:xfrm>
            <a:off x="2351584" y="1700808"/>
            <a:ext cx="2952328" cy="5112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73348E9-55C7-4FA1-8030-259A483586FE}"/>
              </a:ext>
            </a:extLst>
          </p:cNvPr>
          <p:cNvSpPr/>
          <p:nvPr/>
        </p:nvSpPr>
        <p:spPr>
          <a:xfrm>
            <a:off x="5447928" y="1844824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2C1967-ECBA-40C3-A152-253A6E83B352}"/>
              </a:ext>
            </a:extLst>
          </p:cNvPr>
          <p:cNvSpPr/>
          <p:nvPr/>
        </p:nvSpPr>
        <p:spPr>
          <a:xfrm>
            <a:off x="4295800" y="5481228"/>
            <a:ext cx="360040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C23113-D910-4D12-8F14-A0008744256E}"/>
              </a:ext>
            </a:extLst>
          </p:cNvPr>
          <p:cNvSpPr/>
          <p:nvPr/>
        </p:nvSpPr>
        <p:spPr>
          <a:xfrm>
            <a:off x="3342961" y="5013176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B18441C-5D48-465F-9EEB-427A08C4AC8D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1775774" y="5013176"/>
            <a:ext cx="2520026" cy="57606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1FC8809-5788-4C0B-B437-4C710B1C0A42}"/>
              </a:ext>
            </a:extLst>
          </p:cNvPr>
          <p:cNvSpPr/>
          <p:nvPr/>
        </p:nvSpPr>
        <p:spPr>
          <a:xfrm>
            <a:off x="191344" y="1689400"/>
            <a:ext cx="2088233" cy="5112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603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3F5E780-CC64-402E-BACA-449ED6A2053A}"/>
              </a:ext>
            </a:extLst>
          </p:cNvPr>
          <p:cNvSpPr/>
          <p:nvPr/>
        </p:nvSpPr>
        <p:spPr>
          <a:xfrm>
            <a:off x="3395700" y="0"/>
            <a:ext cx="87963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698C45-32EC-4718-9C59-7306F4FF395A}"/>
              </a:ext>
            </a:extLst>
          </p:cNvPr>
          <p:cNvSpPr txBox="1"/>
          <p:nvPr/>
        </p:nvSpPr>
        <p:spPr>
          <a:xfrm>
            <a:off x="191344" y="260648"/>
            <a:ext cx="75608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게시판 리스트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CA9AB4-6B7A-4492-916B-7DA9ED6DD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" y="1076757"/>
            <a:ext cx="7332408" cy="5781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E98D62-852D-4A5B-9ACC-2E06F5DF96B6}"/>
              </a:ext>
            </a:extLst>
          </p:cNvPr>
          <p:cNvSpPr txBox="1"/>
          <p:nvPr/>
        </p:nvSpPr>
        <p:spPr>
          <a:xfrm>
            <a:off x="7464152" y="2724840"/>
            <a:ext cx="483636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자유 게시판 </a:t>
            </a:r>
            <a:r>
              <a:rPr lang="ko-KR" altLang="en-US" sz="2000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dirty="0">
                <a:solidFill>
                  <a:schemeClr val="bg1"/>
                </a:solidFill>
              </a:rPr>
              <a:t> 이동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제목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내용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작성자 키워드로 게시판 검색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아이디 클릭 시 마이페이지로 이동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050044E-4B83-422D-8589-3D0940852848}"/>
              </a:ext>
            </a:extLst>
          </p:cNvPr>
          <p:cNvSpPr/>
          <p:nvPr/>
        </p:nvSpPr>
        <p:spPr>
          <a:xfrm>
            <a:off x="2279576" y="6165304"/>
            <a:ext cx="295232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D744013-FC7F-40D7-A7E2-32ACED4C2C2A}"/>
              </a:ext>
            </a:extLst>
          </p:cNvPr>
          <p:cNvSpPr/>
          <p:nvPr/>
        </p:nvSpPr>
        <p:spPr>
          <a:xfrm>
            <a:off x="5398088" y="5949280"/>
            <a:ext cx="207184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84555CD-4678-42C3-B8C9-2D08E32639BA}"/>
              </a:ext>
            </a:extLst>
          </p:cNvPr>
          <p:cNvSpPr/>
          <p:nvPr/>
        </p:nvSpPr>
        <p:spPr>
          <a:xfrm>
            <a:off x="1631504" y="5832647"/>
            <a:ext cx="1872208" cy="3265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06BDBAA-2531-4C30-9E81-CE837C64E570}"/>
              </a:ext>
            </a:extLst>
          </p:cNvPr>
          <p:cNvSpPr/>
          <p:nvPr/>
        </p:nvSpPr>
        <p:spPr>
          <a:xfrm>
            <a:off x="1352313" y="5533582"/>
            <a:ext cx="207184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398FF2-C789-432C-97FF-30CF601871E5}"/>
              </a:ext>
            </a:extLst>
          </p:cNvPr>
          <p:cNvSpPr/>
          <p:nvPr/>
        </p:nvSpPr>
        <p:spPr>
          <a:xfrm>
            <a:off x="6312024" y="1180465"/>
            <a:ext cx="43204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930BA-D4DF-40A6-9A68-B8C200736A72}"/>
              </a:ext>
            </a:extLst>
          </p:cNvPr>
          <p:cNvSpPr/>
          <p:nvPr/>
        </p:nvSpPr>
        <p:spPr>
          <a:xfrm>
            <a:off x="6104840" y="1576240"/>
            <a:ext cx="207184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41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F789FC-9944-46B5-B67C-FE29F6E2ABD1}"/>
              </a:ext>
            </a:extLst>
          </p:cNvPr>
          <p:cNvSpPr/>
          <p:nvPr/>
        </p:nvSpPr>
        <p:spPr>
          <a:xfrm>
            <a:off x="3395700" y="0"/>
            <a:ext cx="87963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698C45-32EC-4718-9C59-7306F4FF395A}"/>
              </a:ext>
            </a:extLst>
          </p:cNvPr>
          <p:cNvSpPr txBox="1"/>
          <p:nvPr/>
        </p:nvSpPr>
        <p:spPr>
          <a:xfrm>
            <a:off x="191344" y="260648"/>
            <a:ext cx="5400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987339-45F3-4DB5-B56C-054878EEC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94" y="1094840"/>
            <a:ext cx="7378330" cy="5778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D1325C-B625-49A0-8FA9-2E9B97DF8352}"/>
              </a:ext>
            </a:extLst>
          </p:cNvPr>
          <p:cNvSpPr txBox="1"/>
          <p:nvPr/>
        </p:nvSpPr>
        <p:spPr>
          <a:xfrm>
            <a:off x="7355632" y="2727431"/>
            <a:ext cx="483636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마이페이지에서 회원 가입시 등록 했던 정보 조회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 fontAlgn="base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</a:rPr>
              <a:t>정보 수정 버튼 클릭 시 </a:t>
            </a: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기타 </a:t>
            </a:r>
            <a:r>
              <a:rPr lang="ko-KR" altLang="en-US" sz="2000" dirty="0" err="1">
                <a:solidFill>
                  <a:schemeClr val="bg1"/>
                </a:solidFill>
              </a:rPr>
              <a:t>정보＇를</a:t>
            </a:r>
            <a:r>
              <a:rPr lang="ko-KR" altLang="en-US" sz="2000" dirty="0">
                <a:solidFill>
                  <a:schemeClr val="bg1"/>
                </a:solidFill>
              </a:rPr>
              <a:t> 수정할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BB1EB83-2CE3-430C-B33E-19CABC152B98}"/>
              </a:ext>
            </a:extLst>
          </p:cNvPr>
          <p:cNvSpPr/>
          <p:nvPr/>
        </p:nvSpPr>
        <p:spPr>
          <a:xfrm>
            <a:off x="2495600" y="1700808"/>
            <a:ext cx="2304256" cy="41764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516A04C-8B00-4123-A4EF-F3715171A79E}"/>
              </a:ext>
            </a:extLst>
          </p:cNvPr>
          <p:cNvSpPr/>
          <p:nvPr/>
        </p:nvSpPr>
        <p:spPr>
          <a:xfrm>
            <a:off x="4871864" y="1694146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7AA69D-0C21-46F8-95DB-B4E000466E13}"/>
              </a:ext>
            </a:extLst>
          </p:cNvPr>
          <p:cNvSpPr/>
          <p:nvPr/>
        </p:nvSpPr>
        <p:spPr>
          <a:xfrm flipV="1">
            <a:off x="3395700" y="6157465"/>
            <a:ext cx="468052" cy="2238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A4820C5-0B18-4457-9568-B3F8CCD2C1DB}"/>
              </a:ext>
            </a:extLst>
          </p:cNvPr>
          <p:cNvSpPr/>
          <p:nvPr/>
        </p:nvSpPr>
        <p:spPr>
          <a:xfrm>
            <a:off x="2999656" y="6007932"/>
            <a:ext cx="251520" cy="299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541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698C45-32EC-4718-9C59-7306F4FF395A}"/>
              </a:ext>
            </a:extLst>
          </p:cNvPr>
          <p:cNvSpPr txBox="1"/>
          <p:nvPr/>
        </p:nvSpPr>
        <p:spPr>
          <a:xfrm>
            <a:off x="191344" y="260648"/>
            <a:ext cx="5400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비밀번호 찾기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91C30C-F8E5-4BB6-ADC1-996CC945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146"/>
            <a:ext cx="8718873" cy="5769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2B4939-7E01-4A28-80FB-0EC168127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226372"/>
            <a:ext cx="6257766" cy="57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71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FF5FA3-53B1-496D-9DC6-826ECEF09F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595D8-9755-438A-AF50-ED56F4B09A4F}"/>
              </a:ext>
            </a:extLst>
          </p:cNvPr>
          <p:cNvSpPr txBox="1"/>
          <p:nvPr/>
        </p:nvSpPr>
        <p:spPr>
          <a:xfrm>
            <a:off x="191344" y="2060848"/>
            <a:ext cx="4320480" cy="27640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5000" b="1" dirty="0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07.</a:t>
            </a:r>
            <a:endParaRPr lang="ko-KR" altLang="en-US" sz="25000" b="1" dirty="0">
              <a:solidFill>
                <a:srgbClr val="3DB6C7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080DE-5471-4D48-85C7-9CDB30E7E934}"/>
              </a:ext>
            </a:extLst>
          </p:cNvPr>
          <p:cNvSpPr txBox="1"/>
          <p:nvPr/>
        </p:nvSpPr>
        <p:spPr>
          <a:xfrm>
            <a:off x="5303912" y="3140968"/>
            <a:ext cx="6696744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팀원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85924-CF55-4C6D-AB0E-EE6BB6485F8D}"/>
              </a:ext>
            </a:extLst>
          </p:cNvPr>
          <p:cNvSpPr txBox="1"/>
          <p:nvPr/>
        </p:nvSpPr>
        <p:spPr>
          <a:xfrm>
            <a:off x="5663952" y="6309320"/>
            <a:ext cx="1907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000" spc="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DIVE</a:t>
            </a:r>
            <a:endParaRPr lang="ko-KR" altLang="en-US" sz="1000" spc="6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825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8B234-5EC9-4463-AC45-76F5E63A5633}"/>
              </a:ext>
            </a:extLst>
          </p:cNvPr>
          <p:cNvSpPr txBox="1"/>
          <p:nvPr/>
        </p:nvSpPr>
        <p:spPr>
          <a:xfrm>
            <a:off x="695400" y="980728"/>
            <a:ext cx="1728192" cy="10081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endParaRPr lang="ko-KR" altLang="en-US" sz="96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ECCA3-C9DE-49F2-9136-1F8068962592}"/>
              </a:ext>
            </a:extLst>
          </p:cNvPr>
          <p:cNvSpPr txBox="1"/>
          <p:nvPr/>
        </p:nvSpPr>
        <p:spPr>
          <a:xfrm>
            <a:off x="1698634" y="1911565"/>
            <a:ext cx="244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Front-end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23F23-432C-4D57-8CF1-D20C56C9489A}"/>
              </a:ext>
            </a:extLst>
          </p:cNvPr>
          <p:cNvSpPr txBox="1"/>
          <p:nvPr/>
        </p:nvSpPr>
        <p:spPr>
          <a:xfrm>
            <a:off x="7240148" y="2902385"/>
            <a:ext cx="244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Back-end</a:t>
            </a:r>
            <a:endParaRPr lang="ko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45750-89B3-4E15-BBB2-74988AB233C9}"/>
              </a:ext>
            </a:extLst>
          </p:cNvPr>
          <p:cNvSpPr txBox="1"/>
          <p:nvPr/>
        </p:nvSpPr>
        <p:spPr>
          <a:xfrm>
            <a:off x="582510" y="2963609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김영선</a:t>
            </a:r>
            <a:r>
              <a:rPr lang="ko-KR" altLang="en-US" dirty="0"/>
              <a:t> </a:t>
            </a:r>
            <a:r>
              <a:rPr lang="en-US" altLang="ko-KR" dirty="0"/>
              <a:t>: UI </a:t>
            </a:r>
            <a:r>
              <a:rPr lang="ko-KR" altLang="en-US" dirty="0"/>
              <a:t>총괄</a:t>
            </a:r>
            <a:r>
              <a:rPr lang="en-US" altLang="ko-KR" dirty="0"/>
              <a:t>, JS</a:t>
            </a:r>
            <a:r>
              <a:rPr lang="ko-KR" altLang="en-US" dirty="0"/>
              <a:t>를 활용한 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박민준</a:t>
            </a:r>
            <a:r>
              <a:rPr lang="ko-KR" altLang="en-US" dirty="0"/>
              <a:t> </a:t>
            </a:r>
            <a:r>
              <a:rPr lang="en-US" altLang="ko-KR" dirty="0"/>
              <a:t>: HTML/CSS</a:t>
            </a:r>
            <a:r>
              <a:rPr lang="ko-KR" altLang="en-US" dirty="0"/>
              <a:t>를 활용한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0EB66-BADD-441B-8600-0445A8CF9BD8}"/>
              </a:ext>
            </a:extLst>
          </p:cNvPr>
          <p:cNvSpPr txBox="1"/>
          <p:nvPr/>
        </p:nvSpPr>
        <p:spPr>
          <a:xfrm>
            <a:off x="5933249" y="4005064"/>
            <a:ext cx="5256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이재훈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팀장</a:t>
            </a:r>
            <a:r>
              <a:rPr lang="en-US" altLang="ko-KR" dirty="0"/>
              <a:t>) : </a:t>
            </a:r>
            <a:r>
              <a:rPr lang="ko-KR" altLang="en-US" dirty="0"/>
              <a:t>회원 관련 기능</a:t>
            </a:r>
            <a:r>
              <a:rPr lang="en-US" altLang="ko-KR" dirty="0"/>
              <a:t>, </a:t>
            </a:r>
            <a:r>
              <a:rPr lang="ko-KR" altLang="en-US" dirty="0"/>
              <a:t>채팅 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이명환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개발 설계 및 전체적인 보조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b="1" dirty="0"/>
              <a:t>조성태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데이터베이스</a:t>
            </a:r>
            <a:r>
              <a:rPr lang="en-US" altLang="ko-KR" dirty="0"/>
              <a:t> </a:t>
            </a:r>
            <a:r>
              <a:rPr lang="ko-KR" altLang="en-US" dirty="0"/>
              <a:t>관리 및 설계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신수호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게시판 기능</a:t>
            </a:r>
            <a:r>
              <a:rPr lang="en-US" altLang="ko-KR" dirty="0"/>
              <a:t>, </a:t>
            </a:r>
            <a:r>
              <a:rPr lang="ko-KR" altLang="en-US" dirty="0"/>
              <a:t>상품 등록 및 검색 기능 구현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D1146D-FC5F-453D-879F-F66D81FDCDBC}"/>
              </a:ext>
            </a:extLst>
          </p:cNvPr>
          <p:cNvCxnSpPr>
            <a:cxnSpLocks/>
          </p:cNvCxnSpPr>
          <p:nvPr/>
        </p:nvCxnSpPr>
        <p:spPr>
          <a:xfrm flipV="1">
            <a:off x="2562676" y="980728"/>
            <a:ext cx="5328592" cy="5616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데이터베이스">
            <a:extLst>
              <a:ext uri="{FF2B5EF4-FFF2-40B4-BE49-F238E27FC236}">
                <a16:creationId xmlns:a16="http://schemas.microsoft.com/office/drawing/2014/main" id="{E3C07ABE-40DA-4434-AB8F-482A375CD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1616" y="4724066"/>
            <a:ext cx="914400" cy="914400"/>
          </a:xfrm>
          <a:prstGeom prst="rect">
            <a:avLst/>
          </a:prstGeom>
        </p:spPr>
      </p:pic>
      <p:pic>
        <p:nvPicPr>
          <p:cNvPr id="22" name="그래픽 21" descr="두 남자">
            <a:extLst>
              <a:ext uri="{FF2B5EF4-FFF2-40B4-BE49-F238E27FC236}">
                <a16:creationId xmlns:a16="http://schemas.microsoft.com/office/drawing/2014/main" id="{14CFBBA2-0836-469D-A812-FD38B436F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73" y="1772540"/>
            <a:ext cx="914400" cy="914400"/>
          </a:xfrm>
          <a:prstGeom prst="rect">
            <a:avLst/>
          </a:prstGeom>
        </p:spPr>
      </p:pic>
      <p:pic>
        <p:nvPicPr>
          <p:cNvPr id="24" name="그래픽 23" descr="그룹 성공">
            <a:extLst>
              <a:ext uri="{FF2B5EF4-FFF2-40B4-BE49-F238E27FC236}">
                <a16:creationId xmlns:a16="http://schemas.microsoft.com/office/drawing/2014/main" id="{B20E53C3-0422-4379-B13C-7EA050118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0112" y="2780494"/>
            <a:ext cx="914400" cy="914400"/>
          </a:xfrm>
          <a:prstGeom prst="rect">
            <a:avLst/>
          </a:prstGeom>
        </p:spPr>
      </p:pic>
      <p:pic>
        <p:nvPicPr>
          <p:cNvPr id="26" name="그래픽 25" descr="생각 풍선">
            <a:extLst>
              <a:ext uri="{FF2B5EF4-FFF2-40B4-BE49-F238E27FC236}">
                <a16:creationId xmlns:a16="http://schemas.microsoft.com/office/drawing/2014/main" id="{CD2856D8-200A-465E-B81D-5131E351E8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1579" y="1045743"/>
            <a:ext cx="914400" cy="914400"/>
          </a:xfrm>
          <a:prstGeom prst="rect">
            <a:avLst/>
          </a:prstGeom>
        </p:spPr>
      </p:pic>
      <p:pic>
        <p:nvPicPr>
          <p:cNvPr id="28" name="그래픽 27" descr="화살표가 있는 원">
            <a:extLst>
              <a:ext uri="{FF2B5EF4-FFF2-40B4-BE49-F238E27FC236}">
                <a16:creationId xmlns:a16="http://schemas.microsoft.com/office/drawing/2014/main" id="{8E067861-FA7B-4F7F-9511-55D1107FCD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6050" y="315307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3B26C-4381-488F-B7B3-5305CF657EC1}"/>
              </a:ext>
            </a:extLst>
          </p:cNvPr>
          <p:cNvSpPr/>
          <p:nvPr/>
        </p:nvSpPr>
        <p:spPr>
          <a:xfrm>
            <a:off x="0" y="-7132"/>
            <a:ext cx="12192000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CB5F1-BFFE-45AA-83EC-3E04BBAB40C5}"/>
              </a:ext>
            </a:extLst>
          </p:cNvPr>
          <p:cNvSpPr txBox="1"/>
          <p:nvPr/>
        </p:nvSpPr>
        <p:spPr>
          <a:xfrm>
            <a:off x="231775" y="103604"/>
            <a:ext cx="5400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4160692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3B26C-4381-488F-B7B3-5305CF657EC1}"/>
              </a:ext>
            </a:extLst>
          </p:cNvPr>
          <p:cNvSpPr/>
          <p:nvPr/>
        </p:nvSpPr>
        <p:spPr>
          <a:xfrm>
            <a:off x="0" y="-7132"/>
            <a:ext cx="12192000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CB5F1-BFFE-45AA-83EC-3E04BBAB40C5}"/>
              </a:ext>
            </a:extLst>
          </p:cNvPr>
          <p:cNvSpPr txBox="1"/>
          <p:nvPr/>
        </p:nvSpPr>
        <p:spPr>
          <a:xfrm>
            <a:off x="231775" y="103604"/>
            <a:ext cx="5400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나의 역할</a:t>
            </a:r>
          </a:p>
        </p:txBody>
      </p:sp>
    </p:spTree>
    <p:extLst>
      <p:ext uri="{BB962C8B-B14F-4D97-AF65-F5344CB8AC3E}">
        <p14:creationId xmlns:p14="http://schemas.microsoft.com/office/powerpoint/2010/main" val="190544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FF5FA3-53B1-496D-9DC6-826ECEF09F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595D8-9755-438A-AF50-ED56F4B09A4F}"/>
              </a:ext>
            </a:extLst>
          </p:cNvPr>
          <p:cNvSpPr txBox="1"/>
          <p:nvPr/>
        </p:nvSpPr>
        <p:spPr>
          <a:xfrm>
            <a:off x="191344" y="2060848"/>
            <a:ext cx="4320480" cy="27640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5000" b="1" dirty="0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01.</a:t>
            </a:r>
            <a:endParaRPr lang="ko-KR" altLang="en-US" sz="25000" b="1" dirty="0">
              <a:solidFill>
                <a:srgbClr val="3DB6C7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080DE-5471-4D48-85C7-9CDB30E7E934}"/>
              </a:ext>
            </a:extLst>
          </p:cNvPr>
          <p:cNvSpPr txBox="1"/>
          <p:nvPr/>
        </p:nvSpPr>
        <p:spPr>
          <a:xfrm>
            <a:off x="5375920" y="2492896"/>
            <a:ext cx="6696744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개발 배경</a:t>
            </a:r>
            <a:endParaRPr lang="en-US" altLang="ko-KR" sz="5400" b="1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1D20C-D850-4587-9A3F-09A46EB9D2E2}"/>
              </a:ext>
            </a:extLst>
          </p:cNvPr>
          <p:cNvSpPr txBox="1"/>
          <p:nvPr/>
        </p:nvSpPr>
        <p:spPr>
          <a:xfrm>
            <a:off x="5663952" y="6309320"/>
            <a:ext cx="1907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000" spc="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DIVE</a:t>
            </a:r>
            <a:endParaRPr lang="ko-KR" altLang="en-US" sz="1000" spc="6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82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8B234-5EC9-4463-AC45-76F5E63A5633}"/>
              </a:ext>
            </a:extLst>
          </p:cNvPr>
          <p:cNvSpPr txBox="1"/>
          <p:nvPr/>
        </p:nvSpPr>
        <p:spPr>
          <a:xfrm>
            <a:off x="695400" y="980728"/>
            <a:ext cx="1728192" cy="10081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96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en-US" altLang="ko-KR" sz="96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lang="ko-KR" altLang="en-US" sz="96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CB326-6FDB-4EB9-8991-1E8BDD358692}"/>
              </a:ext>
            </a:extLst>
          </p:cNvPr>
          <p:cNvSpPr txBox="1"/>
          <p:nvPr/>
        </p:nvSpPr>
        <p:spPr>
          <a:xfrm>
            <a:off x="695400" y="2204864"/>
            <a:ext cx="21602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개발 배경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FF27A7-5E30-4DF6-9AB3-05D24B99FE39}"/>
              </a:ext>
            </a:extLst>
          </p:cNvPr>
          <p:cNvSpPr/>
          <p:nvPr/>
        </p:nvSpPr>
        <p:spPr>
          <a:xfrm>
            <a:off x="3503712" y="0"/>
            <a:ext cx="8688288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4B14FA-3A0B-4703-9544-73A08D4816D6}"/>
              </a:ext>
            </a:extLst>
          </p:cNvPr>
          <p:cNvSpPr txBox="1"/>
          <p:nvPr/>
        </p:nvSpPr>
        <p:spPr>
          <a:xfrm>
            <a:off x="3503712" y="1484784"/>
            <a:ext cx="8688288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000" dirty="0">
                <a:solidFill>
                  <a:schemeClr val="bg1"/>
                </a:solidFill>
              </a:rPr>
              <a:t>공유의 확산으로 인해 중고물품 거래</a:t>
            </a: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000" dirty="0">
                <a:solidFill>
                  <a:schemeClr val="bg1"/>
                </a:solidFill>
              </a:rPr>
              <a:t>증가</a:t>
            </a: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ko-KR" altLang="en-US" sz="3000" dirty="0">
                <a:solidFill>
                  <a:schemeClr val="bg1"/>
                </a:solidFill>
              </a:rPr>
              <a:t> 현재 </a:t>
            </a:r>
            <a:r>
              <a:rPr lang="ko-KR" altLang="ko-KR" sz="3000" dirty="0">
                <a:solidFill>
                  <a:schemeClr val="bg1"/>
                </a:solidFill>
              </a:rPr>
              <a:t>플랫폼들이 존재</a:t>
            </a:r>
            <a:r>
              <a:rPr lang="ko-KR" altLang="en-US" sz="3000" dirty="0">
                <a:solidFill>
                  <a:schemeClr val="bg1"/>
                </a:solidFill>
              </a:rPr>
              <a:t>한다</a:t>
            </a:r>
            <a:r>
              <a:rPr lang="en-US" altLang="ko-KR" sz="3000" dirty="0">
                <a:solidFill>
                  <a:schemeClr val="bg1"/>
                </a:solidFill>
              </a:rPr>
              <a:t>.</a:t>
            </a:r>
          </a:p>
          <a:p>
            <a:pPr fontAlgn="base">
              <a:buFont typeface="Wingdings" pitchFamily="2" charset="2"/>
              <a:buChar char="v"/>
            </a:pP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000" dirty="0">
                <a:solidFill>
                  <a:schemeClr val="bg1"/>
                </a:solidFill>
              </a:rPr>
              <a:t>안정성</a:t>
            </a:r>
            <a:r>
              <a:rPr lang="en-US" altLang="ko-KR" sz="3000" dirty="0">
                <a:solidFill>
                  <a:schemeClr val="bg1"/>
                </a:solidFill>
              </a:rPr>
              <a:t>, </a:t>
            </a:r>
            <a:r>
              <a:rPr lang="ko-KR" altLang="ko-KR" sz="3000" dirty="0">
                <a:solidFill>
                  <a:schemeClr val="bg1"/>
                </a:solidFill>
              </a:rPr>
              <a:t>신뢰성</a:t>
            </a:r>
            <a:r>
              <a:rPr lang="en-US" altLang="ko-KR" sz="3000" dirty="0">
                <a:solidFill>
                  <a:schemeClr val="bg1"/>
                </a:solidFill>
              </a:rPr>
              <a:t>, </a:t>
            </a:r>
            <a:r>
              <a:rPr lang="ko-KR" altLang="ko-KR" sz="3000" dirty="0">
                <a:solidFill>
                  <a:schemeClr val="bg1"/>
                </a:solidFill>
              </a:rPr>
              <a:t>거래방식</a:t>
            </a:r>
            <a:r>
              <a:rPr lang="en-US" altLang="ko-KR" sz="3000" dirty="0">
                <a:solidFill>
                  <a:schemeClr val="bg1"/>
                </a:solidFill>
              </a:rPr>
              <a:t> </a:t>
            </a:r>
            <a:r>
              <a:rPr lang="ko-KR" altLang="en-US" sz="3000" dirty="0">
                <a:solidFill>
                  <a:schemeClr val="bg1"/>
                </a:solidFill>
              </a:rPr>
              <a:t>등</a:t>
            </a:r>
            <a:r>
              <a:rPr lang="ko-KR" altLang="ko-KR" sz="3000" dirty="0">
                <a:solidFill>
                  <a:schemeClr val="bg1"/>
                </a:solidFill>
              </a:rPr>
              <a:t> 장</a:t>
            </a:r>
            <a:r>
              <a:rPr lang="en-US" altLang="ko-KR" sz="3000" dirty="0">
                <a:solidFill>
                  <a:schemeClr val="bg1"/>
                </a:solidFill>
              </a:rPr>
              <a:t>/</a:t>
            </a:r>
            <a:r>
              <a:rPr lang="ko-KR" altLang="ko-KR" sz="3000" dirty="0">
                <a:solidFill>
                  <a:schemeClr val="bg1"/>
                </a:solidFill>
              </a:rPr>
              <a:t>단점</a:t>
            </a:r>
            <a:r>
              <a:rPr lang="ko-KR" altLang="en-US" sz="3000" dirty="0">
                <a:solidFill>
                  <a:schemeClr val="bg1"/>
                </a:solidFill>
              </a:rPr>
              <a:t>이 있다</a:t>
            </a:r>
            <a:r>
              <a:rPr lang="en-US" altLang="ko-KR" sz="3000" dirty="0">
                <a:solidFill>
                  <a:schemeClr val="bg1"/>
                </a:solidFill>
              </a:rPr>
              <a:t>.</a:t>
            </a:r>
          </a:p>
          <a:p>
            <a:pPr fontAlgn="base">
              <a:buFont typeface="Wingdings" pitchFamily="2" charset="2"/>
              <a:buChar char="v"/>
            </a:pP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000" dirty="0">
                <a:solidFill>
                  <a:schemeClr val="bg1"/>
                </a:solidFill>
              </a:rPr>
              <a:t>조금 더 사용자 친화적이고 안전한 중고거래를 </a:t>
            </a:r>
            <a:r>
              <a:rPr lang="en-US" altLang="ko-KR" sz="3000" dirty="0">
                <a:solidFill>
                  <a:schemeClr val="bg1"/>
                </a:solidFill>
              </a:rPr>
              <a:t> 	</a:t>
            </a:r>
            <a:r>
              <a:rPr lang="ko-KR" altLang="ko-KR" sz="3000" dirty="0">
                <a:solidFill>
                  <a:schemeClr val="bg1"/>
                </a:solidFill>
              </a:rPr>
              <a:t>제공하기 위</a:t>
            </a:r>
            <a:r>
              <a:rPr lang="ko-KR" altLang="en-US" sz="3000" dirty="0">
                <a:solidFill>
                  <a:schemeClr val="bg1"/>
                </a:solidFill>
              </a:rPr>
              <a:t>한 목적</a:t>
            </a:r>
            <a:endParaRPr lang="en-US" altLang="ko-KR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0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FF27A7-5E30-4DF6-9AB3-05D24B99FE39}"/>
              </a:ext>
            </a:extLst>
          </p:cNvPr>
          <p:cNvSpPr/>
          <p:nvPr/>
        </p:nvSpPr>
        <p:spPr>
          <a:xfrm>
            <a:off x="3503712" y="0"/>
            <a:ext cx="8688288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E8B234-5EC9-4463-AC45-76F5E63A5633}"/>
              </a:ext>
            </a:extLst>
          </p:cNvPr>
          <p:cNvSpPr txBox="1"/>
          <p:nvPr/>
        </p:nvSpPr>
        <p:spPr>
          <a:xfrm>
            <a:off x="695400" y="980728"/>
            <a:ext cx="1728192" cy="10081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96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en-US" altLang="ko-KR" sz="96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lang="ko-KR" altLang="en-US" sz="96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CB326-6FDB-4EB9-8991-1E8BDD358692}"/>
              </a:ext>
            </a:extLst>
          </p:cNvPr>
          <p:cNvSpPr txBox="1"/>
          <p:nvPr/>
        </p:nvSpPr>
        <p:spPr>
          <a:xfrm>
            <a:off x="695400" y="2204864"/>
            <a:ext cx="21602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개발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BDBCE-4199-4A8E-9693-068EEE83080D}"/>
              </a:ext>
            </a:extLst>
          </p:cNvPr>
          <p:cNvSpPr txBox="1"/>
          <p:nvPr/>
        </p:nvSpPr>
        <p:spPr>
          <a:xfrm>
            <a:off x="3503712" y="766732"/>
            <a:ext cx="8688288" cy="5324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200" dirty="0">
                <a:solidFill>
                  <a:schemeClr val="bg1"/>
                </a:solidFill>
              </a:rPr>
              <a:t>중고 거래 시 필터 기능을 통해 구매하고자 하는 물건 검색의 </a:t>
            </a:r>
            <a:r>
              <a:rPr lang="ko-KR" altLang="en-US" sz="3200" dirty="0">
                <a:solidFill>
                  <a:schemeClr val="bg1"/>
                </a:solidFill>
              </a:rPr>
              <a:t>편리성 제공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ko-KR" altLang="en-US" sz="3000" dirty="0">
                <a:solidFill>
                  <a:schemeClr val="bg1"/>
                </a:solidFill>
              </a:rPr>
              <a:t> </a:t>
            </a:r>
            <a:r>
              <a:rPr lang="ko-KR" altLang="ko-KR" sz="3200" dirty="0">
                <a:solidFill>
                  <a:schemeClr val="bg1"/>
                </a:solidFill>
              </a:rPr>
              <a:t>판매자와 구매자의 신뢰성을 상호 평가로 인해 구축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200" dirty="0">
                <a:solidFill>
                  <a:schemeClr val="bg1"/>
                </a:solidFill>
              </a:rPr>
              <a:t>판매자 주도 거래시스템을 통해 판매자와 구매자 모두 원하는 가격에 근접한 거래 성사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endParaRPr lang="en-US" altLang="ko-KR" sz="3000" dirty="0">
              <a:solidFill>
                <a:schemeClr val="bg1"/>
              </a:solidFill>
            </a:endParaRPr>
          </a:p>
          <a:p>
            <a:pPr fontAlgn="base">
              <a:buFont typeface="Wingdings" pitchFamily="2" charset="2"/>
              <a:buChar char="v"/>
            </a:pPr>
            <a:r>
              <a:rPr lang="en-US" altLang="ko-KR" sz="3000" dirty="0">
                <a:solidFill>
                  <a:schemeClr val="bg1"/>
                </a:solidFill>
              </a:rPr>
              <a:t> </a:t>
            </a:r>
            <a:r>
              <a:rPr lang="ko-KR" altLang="ko-KR" sz="3200" dirty="0">
                <a:solidFill>
                  <a:schemeClr val="bg1"/>
                </a:solidFill>
              </a:rPr>
              <a:t>매칭된 거래자 간 채팅 시스템을 통해 개인정보를 사용하지 않고 안전하게 거래 가능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0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8B234-5EC9-4463-AC45-76F5E63A5633}"/>
              </a:ext>
            </a:extLst>
          </p:cNvPr>
          <p:cNvSpPr txBox="1"/>
          <p:nvPr/>
        </p:nvSpPr>
        <p:spPr>
          <a:xfrm>
            <a:off x="695400" y="980728"/>
            <a:ext cx="1728192" cy="10081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96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en-US" altLang="ko-KR" sz="96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lang="ko-KR" altLang="en-US" sz="96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CB326-6FDB-4EB9-8991-1E8BDD358692}"/>
              </a:ext>
            </a:extLst>
          </p:cNvPr>
          <p:cNvSpPr txBox="1"/>
          <p:nvPr/>
        </p:nvSpPr>
        <p:spPr>
          <a:xfrm>
            <a:off x="695400" y="2204864"/>
            <a:ext cx="201622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벤치 </a:t>
            </a:r>
            <a:r>
              <a:rPr lang="ko-KR" altLang="en-US" dirty="0" err="1"/>
              <a:t>마킹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FF27A7-5E30-4DF6-9AB3-05D24B99FE39}"/>
              </a:ext>
            </a:extLst>
          </p:cNvPr>
          <p:cNvSpPr/>
          <p:nvPr/>
        </p:nvSpPr>
        <p:spPr>
          <a:xfrm>
            <a:off x="2999656" y="0"/>
            <a:ext cx="9192344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6105BF-E391-4B6E-A003-F3F0D5DF5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530427"/>
            <a:ext cx="8928992" cy="57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FF5FA3-53B1-496D-9DC6-826ECEF09F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595D8-9755-438A-AF50-ED56F4B09A4F}"/>
              </a:ext>
            </a:extLst>
          </p:cNvPr>
          <p:cNvSpPr txBox="1"/>
          <p:nvPr/>
        </p:nvSpPr>
        <p:spPr>
          <a:xfrm>
            <a:off x="191344" y="2060848"/>
            <a:ext cx="4320480" cy="27640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5000" b="1" dirty="0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02.</a:t>
            </a:r>
            <a:endParaRPr lang="ko-KR" altLang="en-US" sz="25000" b="1" dirty="0">
              <a:solidFill>
                <a:srgbClr val="3DB6C7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080DE-5471-4D48-85C7-9CDB30E7E934}"/>
              </a:ext>
            </a:extLst>
          </p:cNvPr>
          <p:cNvSpPr txBox="1"/>
          <p:nvPr/>
        </p:nvSpPr>
        <p:spPr>
          <a:xfrm>
            <a:off x="4703168" y="3030051"/>
            <a:ext cx="7873552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개발 환경 </a:t>
            </a:r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&amp;</a:t>
            </a:r>
            <a:r>
              <a:rPr lang="ko-KR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시스템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43F6E-C195-4F47-AC4D-17F4490C8639}"/>
              </a:ext>
            </a:extLst>
          </p:cNvPr>
          <p:cNvSpPr txBox="1"/>
          <p:nvPr/>
        </p:nvSpPr>
        <p:spPr>
          <a:xfrm>
            <a:off x="5663952" y="6309320"/>
            <a:ext cx="1907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000" spc="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DIVE</a:t>
            </a:r>
            <a:endParaRPr lang="ko-KR" altLang="en-US" sz="1000" spc="6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825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EBA146-2F05-4A11-BE09-1E47BBB7AB13}"/>
              </a:ext>
            </a:extLst>
          </p:cNvPr>
          <p:cNvSpPr/>
          <p:nvPr/>
        </p:nvSpPr>
        <p:spPr>
          <a:xfrm>
            <a:off x="0" y="0"/>
            <a:ext cx="3503712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E8B234-5EC9-4463-AC45-76F5E63A5633}"/>
              </a:ext>
            </a:extLst>
          </p:cNvPr>
          <p:cNvSpPr txBox="1"/>
          <p:nvPr/>
        </p:nvSpPr>
        <p:spPr>
          <a:xfrm>
            <a:off x="695400" y="980728"/>
            <a:ext cx="1728192" cy="10081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9600" dirty="0">
                <a:solidFill>
                  <a:schemeClr val="bg1">
                    <a:lumMod val="95000"/>
                    <a:alpha val="2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en-US" altLang="ko-KR" sz="9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lang="ko-KR" altLang="en-US" sz="96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83" y="1525903"/>
            <a:ext cx="2446884" cy="1356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81" y="4898246"/>
            <a:ext cx="1225925" cy="10199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43" y="3392212"/>
            <a:ext cx="971013" cy="9710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527" y="3398111"/>
            <a:ext cx="1778911" cy="9592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081" r="6351" b="6443"/>
          <a:stretch/>
        </p:blipFill>
        <p:spPr>
          <a:xfrm>
            <a:off x="10061319" y="4281720"/>
            <a:ext cx="1700938" cy="10619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9398830" y="2522961"/>
            <a:ext cx="1324977" cy="9227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r="11345" b="16579"/>
          <a:stretch/>
        </p:blipFill>
        <p:spPr>
          <a:xfrm>
            <a:off x="8190374" y="3952175"/>
            <a:ext cx="1177791" cy="9085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CECCA3-C9DE-49F2-9136-1F8068962592}"/>
              </a:ext>
            </a:extLst>
          </p:cNvPr>
          <p:cNvSpPr txBox="1"/>
          <p:nvPr/>
        </p:nvSpPr>
        <p:spPr>
          <a:xfrm>
            <a:off x="4822983" y="485361"/>
            <a:ext cx="244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Front-End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23F23-432C-4D57-8CF1-D20C56C9489A}"/>
              </a:ext>
            </a:extLst>
          </p:cNvPr>
          <p:cNvSpPr txBox="1"/>
          <p:nvPr/>
        </p:nvSpPr>
        <p:spPr>
          <a:xfrm>
            <a:off x="8779270" y="5727060"/>
            <a:ext cx="244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Back-End</a:t>
            </a:r>
            <a:endParaRPr lang="ko-KR" altLang="en-US" sz="40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CC4CFA-10A3-40BC-937D-F169EB00CF80}"/>
              </a:ext>
            </a:extLst>
          </p:cNvPr>
          <p:cNvCxnSpPr>
            <a:cxnSpLocks/>
          </p:cNvCxnSpPr>
          <p:nvPr/>
        </p:nvCxnSpPr>
        <p:spPr>
          <a:xfrm flipH="1">
            <a:off x="6384032" y="332656"/>
            <a:ext cx="2952328" cy="626469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2A75D9-36B8-470C-8D75-D031FBD67108}"/>
              </a:ext>
            </a:extLst>
          </p:cNvPr>
          <p:cNvSpPr txBox="1"/>
          <p:nvPr/>
        </p:nvSpPr>
        <p:spPr>
          <a:xfrm>
            <a:off x="847800" y="2357264"/>
            <a:ext cx="21602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065805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ECECCA3-C9DE-49F2-9136-1F8068962592}"/>
              </a:ext>
            </a:extLst>
          </p:cNvPr>
          <p:cNvSpPr txBox="1"/>
          <p:nvPr/>
        </p:nvSpPr>
        <p:spPr>
          <a:xfrm>
            <a:off x="6313992" y="578394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Cooperation</a:t>
            </a:r>
            <a:endParaRPr lang="en-US" altLang="ko-KR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23F23-432C-4D57-8CF1-D20C56C9489A}"/>
              </a:ext>
            </a:extLst>
          </p:cNvPr>
          <p:cNvSpPr txBox="1"/>
          <p:nvPr/>
        </p:nvSpPr>
        <p:spPr>
          <a:xfrm>
            <a:off x="7752184" y="3592998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4000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&amp; SERVER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E819027-08D1-4520-BA2F-A4C1BBFFA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01" y="2110649"/>
            <a:ext cx="1728192" cy="5645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F35EA3-E589-45CE-BD9D-4D7BEA031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96" y="1864674"/>
            <a:ext cx="1761470" cy="1056495"/>
          </a:xfrm>
          <a:prstGeom prst="rect">
            <a:avLst/>
          </a:prstGeom>
        </p:spPr>
      </p:pic>
      <p:sp>
        <p:nvSpPr>
          <p:cNvPr id="18" name="矩形 2">
            <a:extLst>
              <a:ext uri="{FF2B5EF4-FFF2-40B4-BE49-F238E27FC236}">
                <a16:creationId xmlns:a16="http://schemas.microsoft.com/office/drawing/2014/main" id="{58B24AE1-55AE-4461-81B2-D98CE855BA79}"/>
              </a:ext>
            </a:extLst>
          </p:cNvPr>
          <p:cNvSpPr/>
          <p:nvPr/>
        </p:nvSpPr>
        <p:spPr>
          <a:xfrm>
            <a:off x="4439311" y="3585210"/>
            <a:ext cx="24879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4000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TOOL KIT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398883-C3EC-4240-8148-3D96F0957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76" y="4864441"/>
            <a:ext cx="1561594" cy="9912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170E2D0-7938-4A27-ABCB-8C92CFDEC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1" y="4958409"/>
            <a:ext cx="983436" cy="9790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12CF19-906F-4C28-8AFB-6C412D71A9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3623"/>
          <a:stretch/>
        </p:blipFill>
        <p:spPr>
          <a:xfrm>
            <a:off x="6094703" y="4861199"/>
            <a:ext cx="1043256" cy="11754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6123D2D-64E2-40BD-A925-5DD4559C7F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987" y="4861199"/>
            <a:ext cx="1097615" cy="109761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F57FF4-57AA-4D16-84A1-2D0EE3515267}"/>
              </a:ext>
            </a:extLst>
          </p:cNvPr>
          <p:cNvSpPr/>
          <p:nvPr/>
        </p:nvSpPr>
        <p:spPr>
          <a:xfrm>
            <a:off x="0" y="0"/>
            <a:ext cx="3503712" cy="6858000"/>
          </a:xfrm>
          <a:prstGeom prst="rect">
            <a:avLst/>
          </a:prstGeom>
          <a:solidFill>
            <a:srgbClr val="212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706150-9E3B-48AB-8F35-E11F61B57D4D}"/>
              </a:ext>
            </a:extLst>
          </p:cNvPr>
          <p:cNvSpPr txBox="1"/>
          <p:nvPr/>
        </p:nvSpPr>
        <p:spPr>
          <a:xfrm>
            <a:off x="695400" y="980728"/>
            <a:ext cx="1728192" cy="10081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9600" dirty="0">
                <a:solidFill>
                  <a:schemeClr val="bg1">
                    <a:lumMod val="95000"/>
                    <a:alpha val="2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en-US" altLang="ko-KR" sz="9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lang="ko-KR" altLang="en-US" sz="96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079C-8D40-40C7-8D83-516C8DB4F6DB}"/>
              </a:ext>
            </a:extLst>
          </p:cNvPr>
          <p:cNvSpPr txBox="1"/>
          <p:nvPr/>
        </p:nvSpPr>
        <p:spPr>
          <a:xfrm>
            <a:off x="847800" y="2357264"/>
            <a:ext cx="21602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3DB6C7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397623216"/>
      </p:ext>
    </p:extLst>
  </p:cSld>
  <p:clrMapOvr>
    <a:masterClrMapping/>
  </p:clrMapOvr>
</p:sld>
</file>

<file path=ppt/theme/theme1.xml><?xml version="1.0" encoding="utf-8"?>
<a:theme xmlns:a="http://schemas.openxmlformats.org/drawingml/2006/main" name="JAY DESIGN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1019</TotalTime>
  <Words>581</Words>
  <Application>Microsoft Office PowerPoint</Application>
  <PresentationFormat>와이드스크린</PresentationFormat>
  <Paragraphs>209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굴림</vt:lpstr>
      <vt:lpstr>나눔바른고딕</vt:lpstr>
      <vt:lpstr>맑은 고딕</vt:lpstr>
      <vt:lpstr>함초롬바탕</vt:lpstr>
      <vt:lpstr>Arial</vt:lpstr>
      <vt:lpstr>Calibri</vt:lpstr>
      <vt:lpstr>Wingdings</vt:lpstr>
      <vt:lpstr>JAY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JAYWON</dc:creator>
  <cp:lastModifiedBy>수호 신</cp:lastModifiedBy>
  <cp:revision>190</cp:revision>
  <dcterms:created xsi:type="dcterms:W3CDTF">2018-09-09T04:25:23Z</dcterms:created>
  <dcterms:modified xsi:type="dcterms:W3CDTF">2020-06-18T04:07:40Z</dcterms:modified>
</cp:coreProperties>
</file>